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  <p:sldMasterId id="2147483680" r:id="rId3"/>
    <p:sldMasterId id="2147483693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9" r:id="rId7"/>
    <p:sldId id="354" r:id="rId8"/>
    <p:sldId id="351" r:id="rId9"/>
    <p:sldId id="350" r:id="rId10"/>
    <p:sldId id="274" r:id="rId11"/>
    <p:sldId id="352" r:id="rId12"/>
    <p:sldId id="353" r:id="rId13"/>
    <p:sldId id="26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A72"/>
    <a:srgbClr val="0CB5EA"/>
    <a:srgbClr val="436575"/>
    <a:srgbClr val="88B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54" autoAdjust="0"/>
  </p:normalViewPr>
  <p:slideViewPr>
    <p:cSldViewPr snapToGrid="0" showGuides="1">
      <p:cViewPr varScale="1">
        <p:scale>
          <a:sx n="64" d="100"/>
          <a:sy n="64" d="100"/>
        </p:scale>
        <p:origin x="12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1A04D-EB3E-42D1-9185-42CAE3F1EDA3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FD1788-DE34-4B74-8C88-68F07E31479B}">
      <dgm:prSet phldrT="[Text]" custT="1"/>
      <dgm:spPr/>
      <dgm:t>
        <a:bodyPr/>
        <a:lstStyle/>
        <a:p>
          <a:r>
            <a:rPr lang="ar-EG" sz="1800" b="0" dirty="0">
              <a:latin typeface="Abd ElRady" panose="02000500000000000000" pitchFamily="2" charset="-78"/>
              <a:cs typeface="Abd ElRady" panose="02000500000000000000" pitchFamily="2" charset="-78"/>
            </a:rPr>
            <a:t>مدير المركز</a:t>
          </a:r>
          <a:endParaRPr lang="en-US" sz="1800" b="0" dirty="0"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8B6D953C-AEA9-42CA-9E0F-4451A7FCBDFE}" type="parTrans" cxnId="{D7754A6C-EC09-4A6F-BCA6-98C795B551C9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6D7F0DE3-10DC-47D2-8B58-9DB8CFCBC113}" type="sibTrans" cxnId="{D7754A6C-EC09-4A6F-BCA6-98C795B551C9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ABF86445-6773-4B43-8576-7A867A7E3B2D}" type="asst">
      <dgm:prSet phldrT="[Text]" custT="1"/>
      <dgm:spPr/>
      <dgm:t>
        <a:bodyPr/>
        <a:lstStyle/>
        <a:p>
          <a:r>
            <a:rPr lang="ar-EG" sz="1800" b="0" dirty="0">
              <a:latin typeface="Abd ElRady" panose="02000500000000000000" pitchFamily="2" charset="-78"/>
              <a:cs typeface="Abd ElRady" panose="02000500000000000000" pitchFamily="2" charset="-78"/>
            </a:rPr>
            <a:t>مدير الدراسات والبحوث </a:t>
          </a:r>
          <a:endParaRPr lang="en-US" sz="1800" b="0" dirty="0"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77D42E98-79DA-4E36-91C3-9A60207CCB03}" type="parTrans" cxnId="{6F38D37A-A05D-4EA6-81D2-74290DF6DD84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C24F7C58-7980-47E3-BA1B-4348D009F4EB}" type="sibTrans" cxnId="{6F38D37A-A05D-4EA6-81D2-74290DF6DD84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32EB5AAC-9CD2-4ADE-8BA4-63D0A723772E}">
      <dgm:prSet phldrT="[Text]" custT="1"/>
      <dgm:spPr/>
      <dgm:t>
        <a:bodyPr/>
        <a:lstStyle/>
        <a:p>
          <a:r>
            <a:rPr lang="ar-EG" sz="1800" b="0" dirty="0">
              <a:latin typeface="Abd ElRady" panose="02000500000000000000" pitchFamily="2" charset="-78"/>
              <a:cs typeface="Abd ElRady" panose="02000500000000000000" pitchFamily="2" charset="-78"/>
            </a:rPr>
            <a:t>التعاون الدولي والمؤسسي</a:t>
          </a:r>
          <a:endParaRPr lang="en-US" sz="1800" b="0" dirty="0"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B33CC782-428D-4BA7-B9E9-E13F042FAB6E}" type="parTrans" cxnId="{5489A1B3-366D-42A9-8390-FA1806B36D4A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2E5618D9-B127-477E-9BA8-334EDA85323D}" type="sibTrans" cxnId="{5489A1B3-366D-42A9-8390-FA1806B36D4A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0EAB1FAF-1541-4128-804D-0A170B1FA2DC}">
      <dgm:prSet phldrT="[Text]" custT="1"/>
      <dgm:spPr/>
      <dgm:t>
        <a:bodyPr/>
        <a:lstStyle/>
        <a:p>
          <a:r>
            <a:rPr lang="en-US" sz="1800" b="0" dirty="0">
              <a:latin typeface="Abd ElRady" panose="02000500000000000000" pitchFamily="2" charset="-78"/>
              <a:cs typeface="Abd ElRady" panose="02000500000000000000" pitchFamily="2" charset="-78"/>
            </a:rPr>
            <a:t>الدراسات </a:t>
          </a:r>
          <a:r>
            <a:rPr lang="en-US" sz="1800" b="0" dirty="0" err="1">
              <a:latin typeface="Abd ElRady" panose="02000500000000000000" pitchFamily="2" charset="-78"/>
              <a:cs typeface="Abd ElRady" panose="02000500000000000000" pitchFamily="2" charset="-78"/>
            </a:rPr>
            <a:t>السياسية</a:t>
          </a:r>
          <a:r>
            <a:rPr lang="en-US" sz="1800" b="0" dirty="0">
              <a:latin typeface="Abd ElRady" panose="02000500000000000000" pitchFamily="2" charset="-78"/>
              <a:cs typeface="Abd ElRady" panose="02000500000000000000" pitchFamily="2" charset="-78"/>
            </a:rPr>
            <a:t> </a:t>
          </a:r>
        </a:p>
      </dgm:t>
    </dgm:pt>
    <dgm:pt modelId="{43EC055F-9ED4-4565-AC9C-4E20024A6C47}" type="parTrans" cxnId="{6B461258-14C6-4ED3-92DE-2381EA18F0A7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AC80FD76-4016-4ECF-BEAB-60FE461400E4}" type="sibTrans" cxnId="{6B461258-14C6-4ED3-92DE-2381EA18F0A7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5E70C76B-0273-4C83-AA9E-4C97FAC1A6D6}">
      <dgm:prSet phldrT="[Text]" custT="1"/>
      <dgm:spPr/>
      <dgm:t>
        <a:bodyPr/>
        <a:lstStyle/>
        <a:p>
          <a:r>
            <a:rPr lang="ar-EG" sz="1800" b="0" dirty="0">
              <a:latin typeface="Abd ElRady" panose="02000500000000000000" pitchFamily="2" charset="-78"/>
              <a:cs typeface="Abd ElRady" panose="02000500000000000000" pitchFamily="2" charset="-78"/>
            </a:rPr>
            <a:t>البرامج المتخصصة</a:t>
          </a:r>
          <a:endParaRPr lang="en-US" sz="1800" b="0" dirty="0">
            <a:latin typeface="Abd ElRady" panose="02000500000000000000" pitchFamily="2" charset="-78"/>
            <a:cs typeface="Abd ElRady" panose="02000500000000000000" pitchFamily="2" charset="-78"/>
          </a:endParaRP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7363181-842E-4402-9FC2-260FFDC92851}" type="parTrans" cxnId="{59034FEE-63B7-4A3B-BD52-1A7AB25EB3A5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34BAF191-486B-42E3-8D6E-E7EA45380D03}" type="sibTrans" cxnId="{59034FEE-63B7-4A3B-BD52-1A7AB25EB3A5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EDDEC835-0A66-43DE-8FC2-102A303771B6}">
      <dgm:prSet phldrT="[Text]" custT="1"/>
      <dgm:spPr/>
      <dgm:t>
        <a:bodyPr/>
        <a:lstStyle/>
        <a:p>
          <a:r>
            <a:rPr lang="ar-EG" sz="1800" b="0" dirty="0">
              <a:latin typeface="Abd ElRady" panose="02000500000000000000" pitchFamily="2" charset="-78"/>
              <a:cs typeface="Abd ElRady" panose="02000500000000000000" pitchFamily="2" charset="-78"/>
            </a:rPr>
            <a:t>التدريب والتطوير </a:t>
          </a:r>
          <a:endParaRPr lang="en-US" sz="1800" b="0" dirty="0"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9245501A-DB26-49FB-944A-4E7CD84B8B38}" type="parTrans" cxnId="{B48DA1FC-7497-4156-9D85-645BEA053BF0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4AF6A117-75CD-478D-BA45-6A815C17331E}" type="sibTrans" cxnId="{B48DA1FC-7497-4156-9D85-645BEA053BF0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6D2DF2F2-EEF2-4C58-B1DE-54248766D0FC}">
      <dgm:prSet phldrT="[Text]" custT="1"/>
      <dgm:spPr/>
      <dgm:t>
        <a:bodyPr/>
        <a:lstStyle/>
        <a:p>
          <a:r>
            <a:rPr lang="ar-EG" sz="1800" b="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دراسات التطرف</a:t>
          </a:r>
          <a:endParaRPr lang="en-US" sz="1800" b="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99370F8E-3BB9-451B-AF6D-14EF07823915}" type="parTrans" cxnId="{327DB431-79C2-4D9F-AE59-E0D4304F696D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A6E97EF3-05D5-46CF-8341-FDC6F9E32A59}" type="sibTrans" cxnId="{327DB431-79C2-4D9F-AE59-E0D4304F696D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29285BD0-BBBC-47F8-9AF0-A88E8AE26A64}">
      <dgm:prSet phldrT="[Text]" custT="1"/>
      <dgm:spPr/>
      <dgm:t>
        <a:bodyPr/>
        <a:lstStyle/>
        <a:p>
          <a:r>
            <a:rPr lang="ar-EG" sz="1800" b="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دراسات المرأة </a:t>
          </a:r>
          <a:endParaRPr lang="en-US" sz="1800" b="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8CC534C4-7989-494E-9D36-B4AA3BC4F15A}" type="parTrans" cxnId="{7C01B690-F598-4A61-8054-9E974D36CA15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D95230AB-11DB-4F32-ACDF-F232D60AA4D1}" type="sibTrans" cxnId="{7C01B690-F598-4A61-8054-9E974D36CA15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10161CEB-B070-4E82-BFB2-8F2927C0E416}">
      <dgm:prSet phldrT="[Text]" custT="1"/>
      <dgm:spPr/>
      <dgm:t>
        <a:bodyPr/>
        <a:lstStyle/>
        <a:p>
          <a:r>
            <a:rPr lang="ar-EG" sz="1800" b="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مشروع</a:t>
          </a:r>
          <a:r>
            <a:rPr lang="ar-EG" sz="1800" b="0" dirty="0">
              <a:latin typeface="Abd ElRady" panose="02000500000000000000" pitchFamily="2" charset="-78"/>
              <a:cs typeface="Abd ElRady" panose="02000500000000000000" pitchFamily="2" charset="-78"/>
            </a:rPr>
            <a:t> </a:t>
          </a:r>
          <a:r>
            <a:rPr lang="ar-EG" sz="1800" b="0" dirty="0" err="1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البريكس</a:t>
          </a:r>
          <a:endParaRPr lang="en-US" sz="1800" b="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3C63A8ED-8E98-43D1-B5EE-8BE2670D46C3}" type="parTrans" cxnId="{6477FC3C-9285-4B3E-A6CC-321391CA9FE1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01532715-8005-49D8-8C15-3534A2BD4355}" type="sibTrans" cxnId="{6477FC3C-9285-4B3E-A6CC-321391CA9FE1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C4C802CC-785F-457F-A4E5-470E02E0655C}">
      <dgm:prSet phldrT="[Text]" custT="1"/>
      <dgm:spPr/>
      <dgm:t>
        <a:bodyPr/>
        <a:lstStyle/>
        <a:p>
          <a:r>
            <a:rPr lang="ar-EG" sz="1800" b="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دراسات التنمية المستدامة والطاقة </a:t>
          </a:r>
          <a:endParaRPr lang="en-US" sz="1800" b="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C05251E6-15F7-48FF-9EAC-D8AC9EC970D8}" type="parTrans" cxnId="{8D2E35D0-BBC7-44CA-8C6C-A97284E00A17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1395ED61-8441-474D-BD80-DFCCFBB12FDA}" type="sibTrans" cxnId="{8D2E35D0-BBC7-44CA-8C6C-A97284E00A17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BD97156C-975D-4CBC-8D8F-47EEE8F0F895}">
      <dgm:prSet phldrT="[Text]" custT="1"/>
      <dgm:spPr/>
      <dgm:t>
        <a:bodyPr/>
        <a:lstStyle/>
        <a:p>
          <a:r>
            <a:rPr lang="ar-EG" sz="1800" b="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السياسات العامة </a:t>
          </a:r>
          <a:endParaRPr lang="en-US" sz="1800" b="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CBC5CA99-31E7-4E1A-85B0-88DF72081880}" type="parTrans" cxnId="{960E461E-D47C-41EC-9D3C-76FF9074D2E2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4B886591-0050-4733-B8B3-CF7E2D41221B}" type="sibTrans" cxnId="{960E461E-D47C-41EC-9D3C-76FF9074D2E2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4E45CCA6-D2BA-4089-B3D6-609A04419A95}">
      <dgm:prSet phldrT="[Text]" custT="1"/>
      <dgm:spPr/>
      <dgm:t>
        <a:bodyPr/>
        <a:lstStyle/>
        <a:p>
          <a:r>
            <a:rPr lang="ar-EG" sz="1800" b="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برنامج الدراسات المصرفية</a:t>
          </a:r>
          <a:endParaRPr lang="en-US" sz="1800" b="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65C4E9FB-29FA-4790-AE98-0625B477219A}" type="parTrans" cxnId="{F157CAF8-5B19-42A0-BE70-21B6942B3A03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56DA2C6A-41CE-4FC2-92A6-104342F5199E}" type="sibTrans" cxnId="{F157CAF8-5B19-42A0-BE70-21B6942B3A03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43F63528-B809-4F57-A096-5E3E7BE4700C}">
      <dgm:prSet phldrT="[Text]" custT="1"/>
      <dgm:spPr/>
      <dgm:t>
        <a:bodyPr/>
        <a:lstStyle/>
        <a:p>
          <a:r>
            <a:rPr lang="ar-EG" sz="1800" b="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دراسات السلام</a:t>
          </a:r>
          <a:endParaRPr lang="en-US" sz="1800" b="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6074A0C4-5E9F-4D3D-BDFB-C48023C50575}" type="parTrans" cxnId="{3C8E7672-C235-4CD4-B2D9-6DD07E8409B9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1B6F0713-50F4-4DA3-915F-62A31EEDB702}" type="sibTrans" cxnId="{3C8E7672-C235-4CD4-B2D9-6DD07E8409B9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62AE8A5F-94EC-435A-AC67-501B0243CF4D}">
      <dgm:prSet phldrT="[Text]" custT="1"/>
      <dgm:spPr/>
      <dgm:t>
        <a:bodyPr/>
        <a:lstStyle/>
        <a:p>
          <a:r>
            <a:rPr lang="en-US" sz="1800" b="0" dirty="0">
              <a:latin typeface="Abd ElRady" panose="02000500000000000000" pitchFamily="2" charset="-78"/>
              <a:cs typeface="Abd ElRady" panose="02000500000000000000" pitchFamily="2" charset="-78"/>
            </a:rPr>
            <a:t>الدراسات الاقتصادية </a:t>
          </a:r>
        </a:p>
      </dgm:t>
    </dgm:pt>
    <dgm:pt modelId="{06748783-A590-4CF1-8A4A-980F3825D493}" type="sibTrans" cxnId="{F64FD306-8453-47A5-B6BE-88CFBDCCBEA3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992F2B38-E325-4A03-B218-408077C8F71D}" type="parTrans" cxnId="{F64FD306-8453-47A5-B6BE-88CFBDCCBEA3}">
      <dgm:prSet/>
      <dgm:spPr/>
      <dgm:t>
        <a:bodyPr/>
        <a:lstStyle/>
        <a:p>
          <a:endParaRPr lang="en-US" sz="1800" b="0">
            <a:solidFill>
              <a:srgbClr val="2B5A7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2159A3F6-B0C1-48AB-9063-88BAFF6F2F45}">
      <dgm:prSet phldrT="[Text]" custT="1"/>
      <dgm:spPr/>
      <dgm:t>
        <a:bodyPr/>
        <a:lstStyle/>
        <a:p>
          <a:r>
            <a:rPr lang="ar-EG" sz="1800" b="0" dirty="0">
              <a:latin typeface="Abd ElRady" panose="02000500000000000000" pitchFamily="2" charset="-78"/>
              <a:cs typeface="Abd ElRady" panose="02000500000000000000" pitchFamily="2" charset="-78"/>
            </a:rPr>
            <a:t>مجموعة عمل الدراسات الافريقية </a:t>
          </a:r>
          <a:endParaRPr lang="en-US" sz="1800" b="0" dirty="0"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64D30284-93E8-4CE8-910A-C51D65A70C68}" type="parTrans" cxnId="{9F395FB0-7115-4FF5-9B0F-97EE56AA8544}">
      <dgm:prSet/>
      <dgm:spPr/>
      <dgm:t>
        <a:bodyPr/>
        <a:lstStyle/>
        <a:p>
          <a:endParaRPr lang="en-US" sz="1800"/>
        </a:p>
      </dgm:t>
    </dgm:pt>
    <dgm:pt modelId="{AFC3263F-77E6-42BE-8C3D-FC14E0F1C729}" type="sibTrans" cxnId="{9F395FB0-7115-4FF5-9B0F-97EE56AA8544}">
      <dgm:prSet/>
      <dgm:spPr/>
      <dgm:t>
        <a:bodyPr/>
        <a:lstStyle/>
        <a:p>
          <a:endParaRPr lang="en-US" sz="1800"/>
        </a:p>
      </dgm:t>
    </dgm:pt>
    <dgm:pt modelId="{505065C0-3CE0-4179-98D7-94F69A25D69B}" type="asst">
      <dgm:prSet phldrT="[Text]" custT="1"/>
      <dgm:spPr/>
      <dgm:t>
        <a:bodyPr/>
        <a:lstStyle/>
        <a:p>
          <a:r>
            <a:rPr lang="ar-EG" sz="1800" b="0" dirty="0">
              <a:latin typeface="Abd ElRady" panose="02000500000000000000" pitchFamily="2" charset="-78"/>
              <a:cs typeface="Abd ElRady" panose="02000500000000000000" pitchFamily="2" charset="-78"/>
            </a:rPr>
            <a:t>الهيئة الاستشارية والخبراء</a:t>
          </a:r>
          <a:endParaRPr lang="en-US" sz="1800" b="0" dirty="0">
            <a:latin typeface="Abd ElRady" panose="02000500000000000000" pitchFamily="2" charset="-78"/>
            <a:cs typeface="Abd ElRady" panose="02000500000000000000" pitchFamily="2" charset="-78"/>
          </a:endParaRPr>
        </a:p>
      </dgm:t>
    </dgm:pt>
    <dgm:pt modelId="{56D50C3A-8C50-40D9-BA19-94E1D655DD19}" type="parTrans" cxnId="{CE0B1AAE-C461-47B6-BE5F-94031224DC19}">
      <dgm:prSet/>
      <dgm:spPr/>
      <dgm:t>
        <a:bodyPr/>
        <a:lstStyle/>
        <a:p>
          <a:endParaRPr lang="en-US" sz="1800"/>
        </a:p>
      </dgm:t>
    </dgm:pt>
    <dgm:pt modelId="{F12B9613-B83A-45A7-912F-644DD095EA10}" type="sibTrans" cxnId="{CE0B1AAE-C461-47B6-BE5F-94031224DC19}">
      <dgm:prSet/>
      <dgm:spPr/>
      <dgm:t>
        <a:bodyPr/>
        <a:lstStyle/>
        <a:p>
          <a:endParaRPr lang="en-US" sz="1800"/>
        </a:p>
      </dgm:t>
    </dgm:pt>
    <dgm:pt modelId="{905CFFD9-D353-4F7E-B59F-D5FB616BBC99}" type="pres">
      <dgm:prSet presAssocID="{CCF1A04D-EB3E-42D1-9185-42CAE3F1ED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6215473-B296-4BF9-AE94-3ADF39C67541}" type="pres">
      <dgm:prSet presAssocID="{57FD1788-DE34-4B74-8C88-68F07E31479B}" presName="hierRoot1" presStyleCnt="0">
        <dgm:presLayoutVars>
          <dgm:hierBranch val="init"/>
        </dgm:presLayoutVars>
      </dgm:prSet>
      <dgm:spPr/>
    </dgm:pt>
    <dgm:pt modelId="{F4F745EB-9A72-4D2A-88B9-9C9EEF62CACE}" type="pres">
      <dgm:prSet presAssocID="{57FD1788-DE34-4B74-8C88-68F07E31479B}" presName="rootComposite1" presStyleCnt="0"/>
      <dgm:spPr/>
    </dgm:pt>
    <dgm:pt modelId="{891A58FE-85AA-460A-9C2A-3536F24F0694}" type="pres">
      <dgm:prSet presAssocID="{57FD1788-DE34-4B74-8C88-68F07E31479B}" presName="rootText1" presStyleLbl="node0" presStyleIdx="0" presStyleCnt="1" custLinFactX="-41947" custLinFactNeighborX="-100000" custLinFactNeighborY="4676">
        <dgm:presLayoutVars>
          <dgm:chPref val="3"/>
        </dgm:presLayoutVars>
      </dgm:prSet>
      <dgm:spPr/>
    </dgm:pt>
    <dgm:pt modelId="{920F7341-F8F6-41AF-956F-E419EE1ADDB4}" type="pres">
      <dgm:prSet presAssocID="{57FD1788-DE34-4B74-8C88-68F07E31479B}" presName="rootConnector1" presStyleLbl="node1" presStyleIdx="0" presStyleCnt="0"/>
      <dgm:spPr/>
    </dgm:pt>
    <dgm:pt modelId="{7F36B3A1-C5EF-4686-8A7B-C6E57FED7D2F}" type="pres">
      <dgm:prSet presAssocID="{57FD1788-DE34-4B74-8C88-68F07E31479B}" presName="hierChild2" presStyleCnt="0"/>
      <dgm:spPr/>
    </dgm:pt>
    <dgm:pt modelId="{164441D2-A386-4A2A-B0FA-3048686282CC}" type="pres">
      <dgm:prSet presAssocID="{992F2B38-E325-4A03-B218-408077C8F71D}" presName="Name64" presStyleLbl="parChTrans1D2" presStyleIdx="0" presStyleCnt="8"/>
      <dgm:spPr/>
    </dgm:pt>
    <dgm:pt modelId="{FCBCF9CD-0D95-4FA8-AAD0-5CDF55DC152E}" type="pres">
      <dgm:prSet presAssocID="{62AE8A5F-94EC-435A-AC67-501B0243CF4D}" presName="hierRoot2" presStyleCnt="0">
        <dgm:presLayoutVars>
          <dgm:hierBranch val="init"/>
        </dgm:presLayoutVars>
      </dgm:prSet>
      <dgm:spPr/>
    </dgm:pt>
    <dgm:pt modelId="{7573E7D2-8D01-4FEB-B5F5-553806BC0D63}" type="pres">
      <dgm:prSet presAssocID="{62AE8A5F-94EC-435A-AC67-501B0243CF4D}" presName="rootComposite" presStyleCnt="0"/>
      <dgm:spPr/>
    </dgm:pt>
    <dgm:pt modelId="{667D49C5-0203-4D97-B705-AAB6978E30E8}" type="pres">
      <dgm:prSet presAssocID="{62AE8A5F-94EC-435A-AC67-501B0243CF4D}" presName="rootText" presStyleLbl="node2" presStyleIdx="0" presStyleCnt="6" custScaleX="121000" custLinFactNeighborY="10653">
        <dgm:presLayoutVars>
          <dgm:chPref val="3"/>
        </dgm:presLayoutVars>
      </dgm:prSet>
      <dgm:spPr/>
    </dgm:pt>
    <dgm:pt modelId="{F9E24EE1-C462-48F8-9BC5-332AE6DC2B8B}" type="pres">
      <dgm:prSet presAssocID="{62AE8A5F-94EC-435A-AC67-501B0243CF4D}" presName="rootConnector" presStyleLbl="node2" presStyleIdx="0" presStyleCnt="6"/>
      <dgm:spPr/>
    </dgm:pt>
    <dgm:pt modelId="{B2ED9A5B-A808-4B15-9F63-5FD15181526D}" type="pres">
      <dgm:prSet presAssocID="{62AE8A5F-94EC-435A-AC67-501B0243CF4D}" presName="hierChild4" presStyleCnt="0"/>
      <dgm:spPr/>
    </dgm:pt>
    <dgm:pt modelId="{CCC2A6D4-5DCA-43E7-89CF-4EDF7E6D57A3}" type="pres">
      <dgm:prSet presAssocID="{65C4E9FB-29FA-4790-AE98-0625B477219A}" presName="Name64" presStyleLbl="parChTrans1D3" presStyleIdx="0" presStyleCnt="7"/>
      <dgm:spPr/>
    </dgm:pt>
    <dgm:pt modelId="{D763B98B-7F8C-4BC3-A3AB-91737E2FB095}" type="pres">
      <dgm:prSet presAssocID="{4E45CCA6-D2BA-4089-B3D6-609A04419A95}" presName="hierRoot2" presStyleCnt="0">
        <dgm:presLayoutVars>
          <dgm:hierBranch val="init"/>
        </dgm:presLayoutVars>
      </dgm:prSet>
      <dgm:spPr/>
    </dgm:pt>
    <dgm:pt modelId="{33ADB065-335E-41FF-9200-A6827C1C28DC}" type="pres">
      <dgm:prSet presAssocID="{4E45CCA6-D2BA-4089-B3D6-609A04419A95}" presName="rootComposite" presStyleCnt="0"/>
      <dgm:spPr/>
    </dgm:pt>
    <dgm:pt modelId="{083797B5-0445-4211-ABF2-C69EAC324467}" type="pres">
      <dgm:prSet presAssocID="{4E45CCA6-D2BA-4089-B3D6-609A04419A95}" presName="rootText" presStyleLbl="node3" presStyleIdx="0" presStyleCnt="7" custScaleX="148941" custLinFactX="8937" custLinFactNeighborX="100000" custLinFactNeighborY="14204">
        <dgm:presLayoutVars>
          <dgm:chPref val="3"/>
        </dgm:presLayoutVars>
      </dgm:prSet>
      <dgm:spPr/>
    </dgm:pt>
    <dgm:pt modelId="{79B03F5D-E272-4B70-BA69-5FA22C99D529}" type="pres">
      <dgm:prSet presAssocID="{4E45CCA6-D2BA-4089-B3D6-609A04419A95}" presName="rootConnector" presStyleLbl="node3" presStyleIdx="0" presStyleCnt="7"/>
      <dgm:spPr/>
    </dgm:pt>
    <dgm:pt modelId="{C115E550-4D23-4656-A8B9-0113AC0F3063}" type="pres">
      <dgm:prSet presAssocID="{4E45CCA6-D2BA-4089-B3D6-609A04419A95}" presName="hierChild4" presStyleCnt="0"/>
      <dgm:spPr/>
    </dgm:pt>
    <dgm:pt modelId="{5897644E-AEAD-4E1D-A764-5AE3A8FF1E18}" type="pres">
      <dgm:prSet presAssocID="{4E45CCA6-D2BA-4089-B3D6-609A04419A95}" presName="hierChild5" presStyleCnt="0"/>
      <dgm:spPr/>
    </dgm:pt>
    <dgm:pt modelId="{399B43C8-EE7F-4BCF-B00C-138705F63F09}" type="pres">
      <dgm:prSet presAssocID="{62AE8A5F-94EC-435A-AC67-501B0243CF4D}" presName="hierChild5" presStyleCnt="0"/>
      <dgm:spPr/>
    </dgm:pt>
    <dgm:pt modelId="{7655CA14-BA77-4EA4-A624-F6710C35C573}" type="pres">
      <dgm:prSet presAssocID="{43EC055F-9ED4-4565-AC9C-4E20024A6C47}" presName="Name64" presStyleLbl="parChTrans1D2" presStyleIdx="1" presStyleCnt="8"/>
      <dgm:spPr/>
    </dgm:pt>
    <dgm:pt modelId="{4F30A3D3-8F08-4E89-A426-335650C99DB7}" type="pres">
      <dgm:prSet presAssocID="{0EAB1FAF-1541-4128-804D-0A170B1FA2DC}" presName="hierRoot2" presStyleCnt="0">
        <dgm:presLayoutVars>
          <dgm:hierBranch val="init"/>
        </dgm:presLayoutVars>
      </dgm:prSet>
      <dgm:spPr/>
    </dgm:pt>
    <dgm:pt modelId="{B4B7C573-80E6-41EA-9FDE-824E2AAD0DE0}" type="pres">
      <dgm:prSet presAssocID="{0EAB1FAF-1541-4128-804D-0A170B1FA2DC}" presName="rootComposite" presStyleCnt="0"/>
      <dgm:spPr/>
    </dgm:pt>
    <dgm:pt modelId="{1CE3F03C-BC3D-4E74-A3AF-D59E734FBCF6}" type="pres">
      <dgm:prSet presAssocID="{0EAB1FAF-1541-4128-804D-0A170B1FA2DC}" presName="rootText" presStyleLbl="node2" presStyleIdx="1" presStyleCnt="6" custScaleX="110000" custLinFactNeighborY="60367">
        <dgm:presLayoutVars>
          <dgm:chPref val="3"/>
        </dgm:presLayoutVars>
      </dgm:prSet>
      <dgm:spPr/>
    </dgm:pt>
    <dgm:pt modelId="{3FAA2660-B1CD-459D-954B-028C2A473A36}" type="pres">
      <dgm:prSet presAssocID="{0EAB1FAF-1541-4128-804D-0A170B1FA2DC}" presName="rootConnector" presStyleLbl="node2" presStyleIdx="1" presStyleCnt="6"/>
      <dgm:spPr/>
    </dgm:pt>
    <dgm:pt modelId="{B1AD8FD9-733B-41E4-8FD4-2E599A8E7679}" type="pres">
      <dgm:prSet presAssocID="{0EAB1FAF-1541-4128-804D-0A170B1FA2DC}" presName="hierChild4" presStyleCnt="0"/>
      <dgm:spPr/>
    </dgm:pt>
    <dgm:pt modelId="{AC4ADFD4-6C26-41A8-AD3F-7FE30EA47901}" type="pres">
      <dgm:prSet presAssocID="{0EAB1FAF-1541-4128-804D-0A170B1FA2DC}" presName="hierChild5" presStyleCnt="0"/>
      <dgm:spPr/>
    </dgm:pt>
    <dgm:pt modelId="{9CD566B2-E27B-44D5-B8AE-145E1CBB9D62}" type="pres">
      <dgm:prSet presAssocID="{64D30284-93E8-4CE8-910A-C51D65A70C68}" presName="Name64" presStyleLbl="parChTrans1D2" presStyleIdx="2" presStyleCnt="8"/>
      <dgm:spPr/>
    </dgm:pt>
    <dgm:pt modelId="{24F40F9A-6776-4F34-9CC5-64380ADE382C}" type="pres">
      <dgm:prSet presAssocID="{2159A3F6-B0C1-48AB-9063-88BAFF6F2F45}" presName="hierRoot2" presStyleCnt="0">
        <dgm:presLayoutVars>
          <dgm:hierBranch val="init"/>
        </dgm:presLayoutVars>
      </dgm:prSet>
      <dgm:spPr/>
    </dgm:pt>
    <dgm:pt modelId="{8F727985-77C0-4B51-B192-B5744806F0C9}" type="pres">
      <dgm:prSet presAssocID="{2159A3F6-B0C1-48AB-9063-88BAFF6F2F45}" presName="rootComposite" presStyleCnt="0"/>
      <dgm:spPr/>
    </dgm:pt>
    <dgm:pt modelId="{4FCAD758-50A4-408F-8D1A-410049198742}" type="pres">
      <dgm:prSet presAssocID="{2159A3F6-B0C1-48AB-9063-88BAFF6F2F45}" presName="rootText" presStyleLbl="node2" presStyleIdx="2" presStyleCnt="6" custScaleX="192435" custLinFactY="20734" custLinFactNeighborY="100000">
        <dgm:presLayoutVars>
          <dgm:chPref val="3"/>
        </dgm:presLayoutVars>
      </dgm:prSet>
      <dgm:spPr/>
    </dgm:pt>
    <dgm:pt modelId="{B8E0ABBD-91AE-42EF-9962-ACEBAEA268E6}" type="pres">
      <dgm:prSet presAssocID="{2159A3F6-B0C1-48AB-9063-88BAFF6F2F45}" presName="rootConnector" presStyleLbl="node2" presStyleIdx="2" presStyleCnt="6"/>
      <dgm:spPr/>
    </dgm:pt>
    <dgm:pt modelId="{58257EE9-B649-4A15-8487-4F76BC6D617E}" type="pres">
      <dgm:prSet presAssocID="{2159A3F6-B0C1-48AB-9063-88BAFF6F2F45}" presName="hierChild4" presStyleCnt="0"/>
      <dgm:spPr/>
    </dgm:pt>
    <dgm:pt modelId="{87B34B39-1C80-413A-B2BE-BF0103D1AE76}" type="pres">
      <dgm:prSet presAssocID="{2159A3F6-B0C1-48AB-9063-88BAFF6F2F45}" presName="hierChild5" presStyleCnt="0"/>
      <dgm:spPr/>
    </dgm:pt>
    <dgm:pt modelId="{FED82621-7BBB-47FE-891E-D50C59FEEF36}" type="pres">
      <dgm:prSet presAssocID="{17363181-842E-4402-9FC2-260FFDC92851}" presName="Name64" presStyleLbl="parChTrans1D2" presStyleIdx="3" presStyleCnt="8"/>
      <dgm:spPr/>
    </dgm:pt>
    <dgm:pt modelId="{031E145D-E527-41D9-8D0A-6B22AD1129C5}" type="pres">
      <dgm:prSet presAssocID="{5E70C76B-0273-4C83-AA9E-4C97FAC1A6D6}" presName="hierRoot2" presStyleCnt="0">
        <dgm:presLayoutVars>
          <dgm:hierBranch val="init"/>
        </dgm:presLayoutVars>
      </dgm:prSet>
      <dgm:spPr/>
    </dgm:pt>
    <dgm:pt modelId="{C6E39E4A-C760-43DE-87B4-F73AFC09CC1A}" type="pres">
      <dgm:prSet presAssocID="{5E70C76B-0273-4C83-AA9E-4C97FAC1A6D6}" presName="rootComposite" presStyleCnt="0"/>
      <dgm:spPr/>
    </dgm:pt>
    <dgm:pt modelId="{77C9912B-3917-41F9-8356-AFE44BCA7871}" type="pres">
      <dgm:prSet presAssocID="{5E70C76B-0273-4C83-AA9E-4C97FAC1A6D6}" presName="rootText" presStyleLbl="node2" presStyleIdx="3" presStyleCnt="6" custLinFactY="-36598" custLinFactNeighborX="28017" custLinFactNeighborY="-100000">
        <dgm:presLayoutVars>
          <dgm:chPref val="3"/>
        </dgm:presLayoutVars>
      </dgm:prSet>
      <dgm:spPr/>
    </dgm:pt>
    <dgm:pt modelId="{9259CA74-3938-46C6-B0BE-11678A358283}" type="pres">
      <dgm:prSet presAssocID="{5E70C76B-0273-4C83-AA9E-4C97FAC1A6D6}" presName="rootConnector" presStyleLbl="node2" presStyleIdx="3" presStyleCnt="6"/>
      <dgm:spPr/>
    </dgm:pt>
    <dgm:pt modelId="{3446F461-B8F4-4E8B-BBD3-3164B8E88730}" type="pres">
      <dgm:prSet presAssocID="{5E70C76B-0273-4C83-AA9E-4C97FAC1A6D6}" presName="hierChild4" presStyleCnt="0"/>
      <dgm:spPr/>
    </dgm:pt>
    <dgm:pt modelId="{D1819DB9-06C1-4A83-A95D-15BDAF1E0355}" type="pres">
      <dgm:prSet presAssocID="{99370F8E-3BB9-451B-AF6D-14EF07823915}" presName="Name64" presStyleLbl="parChTrans1D3" presStyleIdx="1" presStyleCnt="7"/>
      <dgm:spPr/>
    </dgm:pt>
    <dgm:pt modelId="{9FFA93B2-EF90-46E2-91D3-8EBB98257501}" type="pres">
      <dgm:prSet presAssocID="{6D2DF2F2-EEF2-4C58-B1DE-54248766D0FC}" presName="hierRoot2" presStyleCnt="0">
        <dgm:presLayoutVars>
          <dgm:hierBranch val="init"/>
        </dgm:presLayoutVars>
      </dgm:prSet>
      <dgm:spPr/>
    </dgm:pt>
    <dgm:pt modelId="{C18BD6E3-6739-4F15-9878-9B5E2DB1DF7F}" type="pres">
      <dgm:prSet presAssocID="{6D2DF2F2-EEF2-4C58-B1DE-54248766D0FC}" presName="rootComposite" presStyleCnt="0"/>
      <dgm:spPr/>
    </dgm:pt>
    <dgm:pt modelId="{841B6F2D-3CFB-4D81-87A3-874D3D98805C}" type="pres">
      <dgm:prSet presAssocID="{6D2DF2F2-EEF2-4C58-B1DE-54248766D0FC}" presName="rootText" presStyleLbl="node3" presStyleIdx="1" presStyleCnt="7" custLinFactX="32004" custLinFactNeighborX="100000" custLinFactNeighborY="-63920">
        <dgm:presLayoutVars>
          <dgm:chPref val="3"/>
        </dgm:presLayoutVars>
      </dgm:prSet>
      <dgm:spPr/>
    </dgm:pt>
    <dgm:pt modelId="{38307DA9-D738-47BB-97D9-B3108A83C8C4}" type="pres">
      <dgm:prSet presAssocID="{6D2DF2F2-EEF2-4C58-B1DE-54248766D0FC}" presName="rootConnector" presStyleLbl="node3" presStyleIdx="1" presStyleCnt="7"/>
      <dgm:spPr/>
    </dgm:pt>
    <dgm:pt modelId="{18E14DA2-208C-4B84-9DCC-7D66A1FE5428}" type="pres">
      <dgm:prSet presAssocID="{6D2DF2F2-EEF2-4C58-B1DE-54248766D0FC}" presName="hierChild4" presStyleCnt="0"/>
      <dgm:spPr/>
    </dgm:pt>
    <dgm:pt modelId="{AD992198-4102-46E1-AC44-D0AF7504B9D8}" type="pres">
      <dgm:prSet presAssocID="{6D2DF2F2-EEF2-4C58-B1DE-54248766D0FC}" presName="hierChild5" presStyleCnt="0"/>
      <dgm:spPr/>
    </dgm:pt>
    <dgm:pt modelId="{3DC5BB3A-0236-4E89-8A99-3169DF9BB409}" type="pres">
      <dgm:prSet presAssocID="{8CC534C4-7989-494E-9D36-B4AA3BC4F15A}" presName="Name64" presStyleLbl="parChTrans1D3" presStyleIdx="2" presStyleCnt="7"/>
      <dgm:spPr/>
    </dgm:pt>
    <dgm:pt modelId="{8AF20DF4-BC55-4B82-9EE2-A38B602420C6}" type="pres">
      <dgm:prSet presAssocID="{29285BD0-BBBC-47F8-9AF0-A88E8AE26A64}" presName="hierRoot2" presStyleCnt="0">
        <dgm:presLayoutVars>
          <dgm:hierBranch val="init"/>
        </dgm:presLayoutVars>
      </dgm:prSet>
      <dgm:spPr/>
    </dgm:pt>
    <dgm:pt modelId="{EF219C54-1833-48F7-90D6-004DE4688FF6}" type="pres">
      <dgm:prSet presAssocID="{29285BD0-BBBC-47F8-9AF0-A88E8AE26A64}" presName="rootComposite" presStyleCnt="0"/>
      <dgm:spPr/>
    </dgm:pt>
    <dgm:pt modelId="{A5C45AF1-6053-4E24-9214-5A812DF7B585}" type="pres">
      <dgm:prSet presAssocID="{29285BD0-BBBC-47F8-9AF0-A88E8AE26A64}" presName="rootText" presStyleLbl="node3" presStyleIdx="2" presStyleCnt="7" custLinFactX="31828" custLinFactNeighborX="100000" custLinFactNeighborY="-35492">
        <dgm:presLayoutVars>
          <dgm:chPref val="3"/>
        </dgm:presLayoutVars>
      </dgm:prSet>
      <dgm:spPr/>
    </dgm:pt>
    <dgm:pt modelId="{32709A65-EF12-458D-9E16-981B03D78C46}" type="pres">
      <dgm:prSet presAssocID="{29285BD0-BBBC-47F8-9AF0-A88E8AE26A64}" presName="rootConnector" presStyleLbl="node3" presStyleIdx="2" presStyleCnt="7"/>
      <dgm:spPr/>
    </dgm:pt>
    <dgm:pt modelId="{C87CB79E-10EC-4984-905B-D01346247019}" type="pres">
      <dgm:prSet presAssocID="{29285BD0-BBBC-47F8-9AF0-A88E8AE26A64}" presName="hierChild4" presStyleCnt="0"/>
      <dgm:spPr/>
    </dgm:pt>
    <dgm:pt modelId="{D5F336F5-7ACC-443E-8170-7ADF4EF9D6AC}" type="pres">
      <dgm:prSet presAssocID="{29285BD0-BBBC-47F8-9AF0-A88E8AE26A64}" presName="hierChild5" presStyleCnt="0"/>
      <dgm:spPr/>
    </dgm:pt>
    <dgm:pt modelId="{3DDE3C94-340F-4221-8DAB-C8501A2B4493}" type="pres">
      <dgm:prSet presAssocID="{3C63A8ED-8E98-43D1-B5EE-8BE2670D46C3}" presName="Name64" presStyleLbl="parChTrans1D3" presStyleIdx="3" presStyleCnt="7"/>
      <dgm:spPr/>
    </dgm:pt>
    <dgm:pt modelId="{ACF6FB02-C403-4969-8D21-888760C588BD}" type="pres">
      <dgm:prSet presAssocID="{10161CEB-B070-4E82-BFB2-8F2927C0E416}" presName="hierRoot2" presStyleCnt="0">
        <dgm:presLayoutVars>
          <dgm:hierBranch val="init"/>
        </dgm:presLayoutVars>
      </dgm:prSet>
      <dgm:spPr/>
    </dgm:pt>
    <dgm:pt modelId="{50708C26-FE74-43E1-A084-392B33063646}" type="pres">
      <dgm:prSet presAssocID="{10161CEB-B070-4E82-BFB2-8F2927C0E416}" presName="rootComposite" presStyleCnt="0"/>
      <dgm:spPr/>
    </dgm:pt>
    <dgm:pt modelId="{BF4B7D6D-51A6-41AE-AF33-A39ACCA14436}" type="pres">
      <dgm:prSet presAssocID="{10161CEB-B070-4E82-BFB2-8F2927C0E416}" presName="rootText" presStyleLbl="node3" presStyleIdx="3" presStyleCnt="7" custLinFactX="32142" custLinFactNeighborX="100000" custLinFactNeighborY="-14205">
        <dgm:presLayoutVars>
          <dgm:chPref val="3"/>
        </dgm:presLayoutVars>
      </dgm:prSet>
      <dgm:spPr/>
    </dgm:pt>
    <dgm:pt modelId="{3BD2CE54-1C09-4D09-96B7-21BC316BCA43}" type="pres">
      <dgm:prSet presAssocID="{10161CEB-B070-4E82-BFB2-8F2927C0E416}" presName="rootConnector" presStyleLbl="node3" presStyleIdx="3" presStyleCnt="7"/>
      <dgm:spPr/>
    </dgm:pt>
    <dgm:pt modelId="{6E16E38F-9197-46D8-8E49-51514F31A0B2}" type="pres">
      <dgm:prSet presAssocID="{10161CEB-B070-4E82-BFB2-8F2927C0E416}" presName="hierChild4" presStyleCnt="0"/>
      <dgm:spPr/>
    </dgm:pt>
    <dgm:pt modelId="{2505005D-CCD1-4807-AB8B-C411D4F9CC05}" type="pres">
      <dgm:prSet presAssocID="{10161CEB-B070-4E82-BFB2-8F2927C0E416}" presName="hierChild5" presStyleCnt="0"/>
      <dgm:spPr/>
    </dgm:pt>
    <dgm:pt modelId="{27457433-3336-4896-8AC9-F3C2D787FF89}" type="pres">
      <dgm:prSet presAssocID="{C05251E6-15F7-48FF-9EAC-D8AC9EC970D8}" presName="Name64" presStyleLbl="parChTrans1D3" presStyleIdx="4" presStyleCnt="7"/>
      <dgm:spPr/>
    </dgm:pt>
    <dgm:pt modelId="{9B67D4CB-CBF1-444B-8CD0-B4F98ECF6FB8}" type="pres">
      <dgm:prSet presAssocID="{C4C802CC-785F-457F-A4E5-470E02E0655C}" presName="hierRoot2" presStyleCnt="0">
        <dgm:presLayoutVars>
          <dgm:hierBranch val="init"/>
        </dgm:presLayoutVars>
      </dgm:prSet>
      <dgm:spPr/>
    </dgm:pt>
    <dgm:pt modelId="{26EF9729-9983-4DB8-BDC2-470E6D6EA533}" type="pres">
      <dgm:prSet presAssocID="{C4C802CC-785F-457F-A4E5-470E02E0655C}" presName="rootComposite" presStyleCnt="0"/>
      <dgm:spPr/>
    </dgm:pt>
    <dgm:pt modelId="{BFCBB8DE-3B91-40F6-A62E-0FA046F5D57A}" type="pres">
      <dgm:prSet presAssocID="{C4C802CC-785F-457F-A4E5-470E02E0655C}" presName="rootText" presStyleLbl="node3" presStyleIdx="4" presStyleCnt="7" custScaleX="185962" custLinFactX="31686" custLinFactNeighborX="100000" custLinFactNeighborY="7102">
        <dgm:presLayoutVars>
          <dgm:chPref val="3"/>
        </dgm:presLayoutVars>
      </dgm:prSet>
      <dgm:spPr/>
    </dgm:pt>
    <dgm:pt modelId="{22371062-E205-48DF-AD94-9F6179714810}" type="pres">
      <dgm:prSet presAssocID="{C4C802CC-785F-457F-A4E5-470E02E0655C}" presName="rootConnector" presStyleLbl="node3" presStyleIdx="4" presStyleCnt="7"/>
      <dgm:spPr/>
    </dgm:pt>
    <dgm:pt modelId="{2CBC7DC5-7646-4E85-85C9-9C253C5AB140}" type="pres">
      <dgm:prSet presAssocID="{C4C802CC-785F-457F-A4E5-470E02E0655C}" presName="hierChild4" presStyleCnt="0"/>
      <dgm:spPr/>
    </dgm:pt>
    <dgm:pt modelId="{C425D765-CEEA-4789-B543-54558FBCE14D}" type="pres">
      <dgm:prSet presAssocID="{C4C802CC-785F-457F-A4E5-470E02E0655C}" presName="hierChild5" presStyleCnt="0"/>
      <dgm:spPr/>
    </dgm:pt>
    <dgm:pt modelId="{9FBDDB20-16EC-47E8-8E90-FF6B4B2C9F75}" type="pres">
      <dgm:prSet presAssocID="{CBC5CA99-31E7-4E1A-85B0-88DF72081880}" presName="Name64" presStyleLbl="parChTrans1D3" presStyleIdx="5" presStyleCnt="7"/>
      <dgm:spPr/>
    </dgm:pt>
    <dgm:pt modelId="{E7BA6683-253A-4407-9C4A-7F22E65E22E5}" type="pres">
      <dgm:prSet presAssocID="{BD97156C-975D-4CBC-8D8F-47EEE8F0F895}" presName="hierRoot2" presStyleCnt="0">
        <dgm:presLayoutVars>
          <dgm:hierBranch val="init"/>
        </dgm:presLayoutVars>
      </dgm:prSet>
      <dgm:spPr/>
    </dgm:pt>
    <dgm:pt modelId="{8DF8743E-623E-4C98-A77B-8232BF2554E8}" type="pres">
      <dgm:prSet presAssocID="{BD97156C-975D-4CBC-8D8F-47EEE8F0F895}" presName="rootComposite" presStyleCnt="0"/>
      <dgm:spPr/>
    </dgm:pt>
    <dgm:pt modelId="{DE889AC6-2635-4ABC-82AC-5A703150592E}" type="pres">
      <dgm:prSet presAssocID="{BD97156C-975D-4CBC-8D8F-47EEE8F0F895}" presName="rootText" presStyleLbl="node3" presStyleIdx="5" presStyleCnt="7" custLinFactX="32143" custLinFactNeighborX="100000" custLinFactNeighborY="42611">
        <dgm:presLayoutVars>
          <dgm:chPref val="3"/>
        </dgm:presLayoutVars>
      </dgm:prSet>
      <dgm:spPr/>
    </dgm:pt>
    <dgm:pt modelId="{041D856F-050B-4914-A46D-5F2B09393D71}" type="pres">
      <dgm:prSet presAssocID="{BD97156C-975D-4CBC-8D8F-47EEE8F0F895}" presName="rootConnector" presStyleLbl="node3" presStyleIdx="5" presStyleCnt="7"/>
      <dgm:spPr/>
    </dgm:pt>
    <dgm:pt modelId="{59F1E649-3D4B-47EE-8505-508691EDCC40}" type="pres">
      <dgm:prSet presAssocID="{BD97156C-975D-4CBC-8D8F-47EEE8F0F895}" presName="hierChild4" presStyleCnt="0"/>
      <dgm:spPr/>
    </dgm:pt>
    <dgm:pt modelId="{74420EC7-CFCA-42FC-9C84-C580E236516F}" type="pres">
      <dgm:prSet presAssocID="{BD97156C-975D-4CBC-8D8F-47EEE8F0F895}" presName="hierChild5" presStyleCnt="0"/>
      <dgm:spPr/>
    </dgm:pt>
    <dgm:pt modelId="{557B30F0-31D9-4440-95A8-E5E3948EC803}" type="pres">
      <dgm:prSet presAssocID="{6074A0C4-5E9F-4D3D-BDFB-C48023C50575}" presName="Name64" presStyleLbl="parChTrans1D3" presStyleIdx="6" presStyleCnt="7"/>
      <dgm:spPr/>
    </dgm:pt>
    <dgm:pt modelId="{03AC6D2D-8111-4C44-BBB6-CE64CFF07B9E}" type="pres">
      <dgm:prSet presAssocID="{43F63528-B809-4F57-A096-5E3E7BE4700C}" presName="hierRoot2" presStyleCnt="0">
        <dgm:presLayoutVars>
          <dgm:hierBranch val="init"/>
        </dgm:presLayoutVars>
      </dgm:prSet>
      <dgm:spPr/>
    </dgm:pt>
    <dgm:pt modelId="{88F32E49-8130-473E-86B6-676EC574FBCD}" type="pres">
      <dgm:prSet presAssocID="{43F63528-B809-4F57-A096-5E3E7BE4700C}" presName="rootComposite" presStyleCnt="0"/>
      <dgm:spPr/>
    </dgm:pt>
    <dgm:pt modelId="{D369497F-2C70-41E7-81A1-B3A25BD73533}" type="pres">
      <dgm:prSet presAssocID="{43F63528-B809-4F57-A096-5E3E7BE4700C}" presName="rootText" presStyleLbl="node3" presStyleIdx="6" presStyleCnt="7" custLinFactX="31098" custLinFactNeighborX="100000" custLinFactNeighborY="63918">
        <dgm:presLayoutVars>
          <dgm:chPref val="3"/>
        </dgm:presLayoutVars>
      </dgm:prSet>
      <dgm:spPr/>
    </dgm:pt>
    <dgm:pt modelId="{E647FE31-987A-4E38-AD21-44952474DB57}" type="pres">
      <dgm:prSet presAssocID="{43F63528-B809-4F57-A096-5E3E7BE4700C}" presName="rootConnector" presStyleLbl="node3" presStyleIdx="6" presStyleCnt="7"/>
      <dgm:spPr/>
    </dgm:pt>
    <dgm:pt modelId="{E2EAC1A1-C618-4453-AA35-59EF3F709028}" type="pres">
      <dgm:prSet presAssocID="{43F63528-B809-4F57-A096-5E3E7BE4700C}" presName="hierChild4" presStyleCnt="0"/>
      <dgm:spPr/>
    </dgm:pt>
    <dgm:pt modelId="{090FFB18-C616-453E-B424-92A4E2AABF12}" type="pres">
      <dgm:prSet presAssocID="{43F63528-B809-4F57-A096-5E3E7BE4700C}" presName="hierChild5" presStyleCnt="0"/>
      <dgm:spPr/>
    </dgm:pt>
    <dgm:pt modelId="{CE6CE66B-5F03-425B-A640-92A802A58D7C}" type="pres">
      <dgm:prSet presAssocID="{5E70C76B-0273-4C83-AA9E-4C97FAC1A6D6}" presName="hierChild5" presStyleCnt="0"/>
      <dgm:spPr/>
    </dgm:pt>
    <dgm:pt modelId="{314027C4-F658-4A4C-86B6-DE75D25440B9}" type="pres">
      <dgm:prSet presAssocID="{9245501A-DB26-49FB-944A-4E7CD84B8B38}" presName="Name64" presStyleLbl="parChTrans1D2" presStyleIdx="4" presStyleCnt="8"/>
      <dgm:spPr/>
    </dgm:pt>
    <dgm:pt modelId="{4CDC2D4A-535E-4EB8-96B4-8BACDE66E843}" type="pres">
      <dgm:prSet presAssocID="{EDDEC835-0A66-43DE-8FC2-102A303771B6}" presName="hierRoot2" presStyleCnt="0">
        <dgm:presLayoutVars>
          <dgm:hierBranch val="init"/>
        </dgm:presLayoutVars>
      </dgm:prSet>
      <dgm:spPr/>
    </dgm:pt>
    <dgm:pt modelId="{611A6F8A-241C-4FFA-9C10-2559739ABC50}" type="pres">
      <dgm:prSet presAssocID="{EDDEC835-0A66-43DE-8FC2-102A303771B6}" presName="rootComposite" presStyleCnt="0"/>
      <dgm:spPr/>
    </dgm:pt>
    <dgm:pt modelId="{74B51D21-E5E8-4055-9549-72C88C85F950}" type="pres">
      <dgm:prSet presAssocID="{EDDEC835-0A66-43DE-8FC2-102A303771B6}" presName="rootText" presStyleLbl="node2" presStyleIdx="4" presStyleCnt="6" custScaleY="117141" custLinFactNeighborX="-1217" custLinFactNeighborY="17761">
        <dgm:presLayoutVars>
          <dgm:chPref val="3"/>
        </dgm:presLayoutVars>
      </dgm:prSet>
      <dgm:spPr/>
    </dgm:pt>
    <dgm:pt modelId="{C5E223FD-C3F5-4700-8AE7-CFBF0F57E347}" type="pres">
      <dgm:prSet presAssocID="{EDDEC835-0A66-43DE-8FC2-102A303771B6}" presName="rootConnector" presStyleLbl="node2" presStyleIdx="4" presStyleCnt="6"/>
      <dgm:spPr/>
    </dgm:pt>
    <dgm:pt modelId="{ED890AD4-1883-4B68-A773-1030E53764D3}" type="pres">
      <dgm:prSet presAssocID="{EDDEC835-0A66-43DE-8FC2-102A303771B6}" presName="hierChild4" presStyleCnt="0"/>
      <dgm:spPr/>
    </dgm:pt>
    <dgm:pt modelId="{C468D1D0-DCD8-4D4E-9DF0-3BAC89186BDA}" type="pres">
      <dgm:prSet presAssocID="{EDDEC835-0A66-43DE-8FC2-102A303771B6}" presName="hierChild5" presStyleCnt="0"/>
      <dgm:spPr/>
    </dgm:pt>
    <dgm:pt modelId="{BD1D1D3C-08E0-4D13-8B16-CA2A97004EDF}" type="pres">
      <dgm:prSet presAssocID="{B33CC782-428D-4BA7-B9E9-E13F042FAB6E}" presName="Name64" presStyleLbl="parChTrans1D2" presStyleIdx="5" presStyleCnt="8"/>
      <dgm:spPr/>
    </dgm:pt>
    <dgm:pt modelId="{0AA82DFF-0F49-492C-BE61-81FB3E7D7D7E}" type="pres">
      <dgm:prSet presAssocID="{32EB5AAC-9CD2-4ADE-8BA4-63D0A723772E}" presName="hierRoot2" presStyleCnt="0">
        <dgm:presLayoutVars>
          <dgm:hierBranch val="init"/>
        </dgm:presLayoutVars>
      </dgm:prSet>
      <dgm:spPr/>
    </dgm:pt>
    <dgm:pt modelId="{FB8269DF-594E-4750-8156-09954701FE08}" type="pres">
      <dgm:prSet presAssocID="{32EB5AAC-9CD2-4ADE-8BA4-63D0A723772E}" presName="rootComposite" presStyleCnt="0"/>
      <dgm:spPr/>
    </dgm:pt>
    <dgm:pt modelId="{7E6AFD48-7759-4A9B-A1D8-F7F6F86F8B95}" type="pres">
      <dgm:prSet presAssocID="{32EB5AAC-9CD2-4ADE-8BA4-63D0A723772E}" presName="rootText" presStyleLbl="node2" presStyleIdx="5" presStyleCnt="6" custScaleX="169530" custLinFactNeighborY="-78126">
        <dgm:presLayoutVars>
          <dgm:chPref val="3"/>
        </dgm:presLayoutVars>
      </dgm:prSet>
      <dgm:spPr/>
    </dgm:pt>
    <dgm:pt modelId="{72FBFF6F-1FEF-439E-BB1D-51C02BFECC29}" type="pres">
      <dgm:prSet presAssocID="{32EB5AAC-9CD2-4ADE-8BA4-63D0A723772E}" presName="rootConnector" presStyleLbl="node2" presStyleIdx="5" presStyleCnt="6"/>
      <dgm:spPr/>
    </dgm:pt>
    <dgm:pt modelId="{446D80DD-5FB1-4AE2-ACA9-3950254D241F}" type="pres">
      <dgm:prSet presAssocID="{32EB5AAC-9CD2-4ADE-8BA4-63D0A723772E}" presName="hierChild4" presStyleCnt="0"/>
      <dgm:spPr/>
    </dgm:pt>
    <dgm:pt modelId="{F9229B7E-50D5-43EC-A4F2-69CEFF862461}" type="pres">
      <dgm:prSet presAssocID="{32EB5AAC-9CD2-4ADE-8BA4-63D0A723772E}" presName="hierChild5" presStyleCnt="0"/>
      <dgm:spPr/>
    </dgm:pt>
    <dgm:pt modelId="{9A693686-FE96-4E81-8D95-9D05EFC0D497}" type="pres">
      <dgm:prSet presAssocID="{57FD1788-DE34-4B74-8C88-68F07E31479B}" presName="hierChild3" presStyleCnt="0"/>
      <dgm:spPr/>
    </dgm:pt>
    <dgm:pt modelId="{A5FF0ECE-8A4D-4C8F-9DD0-4945F217B9E1}" type="pres">
      <dgm:prSet presAssocID="{77D42E98-79DA-4E36-91C3-9A60207CCB03}" presName="Name115" presStyleLbl="parChTrans1D2" presStyleIdx="6" presStyleCnt="8"/>
      <dgm:spPr/>
    </dgm:pt>
    <dgm:pt modelId="{BA22D337-42E3-419D-8BE2-777DD501B3A0}" type="pres">
      <dgm:prSet presAssocID="{ABF86445-6773-4B43-8576-7A867A7E3B2D}" presName="hierRoot3" presStyleCnt="0">
        <dgm:presLayoutVars>
          <dgm:hierBranch val="init"/>
        </dgm:presLayoutVars>
      </dgm:prSet>
      <dgm:spPr/>
    </dgm:pt>
    <dgm:pt modelId="{E6D76E9F-5B50-4683-9284-A5212E820E33}" type="pres">
      <dgm:prSet presAssocID="{ABF86445-6773-4B43-8576-7A867A7E3B2D}" presName="rootComposite3" presStyleCnt="0"/>
      <dgm:spPr/>
    </dgm:pt>
    <dgm:pt modelId="{4D5CC9CC-964E-4BDE-BB2B-3F9D22DC451C}" type="pres">
      <dgm:prSet presAssocID="{ABF86445-6773-4B43-8576-7A867A7E3B2D}" presName="rootText3" presStyleLbl="asst1" presStyleIdx="0" presStyleCnt="2" custScaleX="139739" custLinFactX="-41446" custLinFactNeighborX="-100000" custLinFactNeighborY="-10635">
        <dgm:presLayoutVars>
          <dgm:chPref val="3"/>
        </dgm:presLayoutVars>
      </dgm:prSet>
      <dgm:spPr/>
    </dgm:pt>
    <dgm:pt modelId="{F20B4F0D-4A64-4EE2-96CD-F8180B993E75}" type="pres">
      <dgm:prSet presAssocID="{ABF86445-6773-4B43-8576-7A867A7E3B2D}" presName="rootConnector3" presStyleLbl="asst1" presStyleIdx="0" presStyleCnt="2"/>
      <dgm:spPr/>
    </dgm:pt>
    <dgm:pt modelId="{FE62B201-A81B-488A-AAE1-922EC37BBED9}" type="pres">
      <dgm:prSet presAssocID="{ABF86445-6773-4B43-8576-7A867A7E3B2D}" presName="hierChild6" presStyleCnt="0"/>
      <dgm:spPr/>
    </dgm:pt>
    <dgm:pt modelId="{8A005CEB-907C-4AD6-89CE-5FF571ED5C89}" type="pres">
      <dgm:prSet presAssocID="{ABF86445-6773-4B43-8576-7A867A7E3B2D}" presName="hierChild7" presStyleCnt="0"/>
      <dgm:spPr/>
    </dgm:pt>
    <dgm:pt modelId="{B952AA48-44AD-4142-B5A3-C8A2FD600832}" type="pres">
      <dgm:prSet presAssocID="{56D50C3A-8C50-40D9-BA19-94E1D655DD19}" presName="Name115" presStyleLbl="parChTrans1D2" presStyleIdx="7" presStyleCnt="8"/>
      <dgm:spPr/>
    </dgm:pt>
    <dgm:pt modelId="{4B0FC5D5-6867-43C5-96DC-42086A5EDCC2}" type="pres">
      <dgm:prSet presAssocID="{505065C0-3CE0-4179-98D7-94F69A25D69B}" presName="hierRoot3" presStyleCnt="0">
        <dgm:presLayoutVars>
          <dgm:hierBranch val="init"/>
        </dgm:presLayoutVars>
      </dgm:prSet>
      <dgm:spPr/>
    </dgm:pt>
    <dgm:pt modelId="{2F62C07E-381B-4357-848E-24B6F86BCF5F}" type="pres">
      <dgm:prSet presAssocID="{505065C0-3CE0-4179-98D7-94F69A25D69B}" presName="rootComposite3" presStyleCnt="0"/>
      <dgm:spPr/>
    </dgm:pt>
    <dgm:pt modelId="{686AEA64-6F2F-4520-8538-4345981839E1}" type="pres">
      <dgm:prSet presAssocID="{505065C0-3CE0-4179-98D7-94F69A25D69B}" presName="rootText3" presStyleLbl="asst1" presStyleIdx="1" presStyleCnt="2" custScaleX="144018" custScaleY="105788" custLinFactNeighborX="-12740" custLinFactNeighborY="9109">
        <dgm:presLayoutVars>
          <dgm:chPref val="3"/>
        </dgm:presLayoutVars>
      </dgm:prSet>
      <dgm:spPr/>
    </dgm:pt>
    <dgm:pt modelId="{E367FB90-E590-4EEE-97E1-E153FB294A82}" type="pres">
      <dgm:prSet presAssocID="{505065C0-3CE0-4179-98D7-94F69A25D69B}" presName="rootConnector3" presStyleLbl="asst1" presStyleIdx="1" presStyleCnt="2"/>
      <dgm:spPr/>
    </dgm:pt>
    <dgm:pt modelId="{06C7C3D5-3395-4045-9FEF-F64AB334421A}" type="pres">
      <dgm:prSet presAssocID="{505065C0-3CE0-4179-98D7-94F69A25D69B}" presName="hierChild6" presStyleCnt="0"/>
      <dgm:spPr/>
    </dgm:pt>
    <dgm:pt modelId="{08F4755F-571A-4286-A948-866CB06717D0}" type="pres">
      <dgm:prSet presAssocID="{505065C0-3CE0-4179-98D7-94F69A25D69B}" presName="hierChild7" presStyleCnt="0"/>
      <dgm:spPr/>
    </dgm:pt>
  </dgm:ptLst>
  <dgm:cxnLst>
    <dgm:cxn modelId="{3FE07806-7349-407E-88E0-1BE8FD128ED5}" type="presOf" srcId="{43F63528-B809-4F57-A096-5E3E7BE4700C}" destId="{D369497F-2C70-41E7-81A1-B3A25BD73533}" srcOrd="0" destOrd="0" presId="urn:microsoft.com/office/officeart/2009/3/layout/HorizontalOrganizationChart"/>
    <dgm:cxn modelId="{F64FD306-8453-47A5-B6BE-88CFBDCCBEA3}" srcId="{57FD1788-DE34-4B74-8C88-68F07E31479B}" destId="{62AE8A5F-94EC-435A-AC67-501B0243CF4D}" srcOrd="2" destOrd="0" parTransId="{992F2B38-E325-4A03-B218-408077C8F71D}" sibTransId="{06748783-A590-4CF1-8A4A-980F3825D493}"/>
    <dgm:cxn modelId="{BDCE1407-AA57-4281-BC06-EE8558AB35E6}" type="presOf" srcId="{65C4E9FB-29FA-4790-AE98-0625B477219A}" destId="{CCC2A6D4-5DCA-43E7-89CF-4EDF7E6D57A3}" srcOrd="0" destOrd="0" presId="urn:microsoft.com/office/officeart/2009/3/layout/HorizontalOrganizationChart"/>
    <dgm:cxn modelId="{A955DD08-B099-462F-B44B-7EC68B5CC979}" type="presOf" srcId="{C4C802CC-785F-457F-A4E5-470E02E0655C}" destId="{BFCBB8DE-3B91-40F6-A62E-0FA046F5D57A}" srcOrd="0" destOrd="0" presId="urn:microsoft.com/office/officeart/2009/3/layout/HorizontalOrganizationChart"/>
    <dgm:cxn modelId="{B32DA00B-2E7B-49E4-A9AF-50733A7A707B}" type="presOf" srcId="{5E70C76B-0273-4C83-AA9E-4C97FAC1A6D6}" destId="{9259CA74-3938-46C6-B0BE-11678A358283}" srcOrd="1" destOrd="0" presId="urn:microsoft.com/office/officeart/2009/3/layout/HorizontalOrganizationChart"/>
    <dgm:cxn modelId="{A730260F-3EE6-42E2-AA27-C66CCBA7A1A8}" type="presOf" srcId="{0EAB1FAF-1541-4128-804D-0A170B1FA2DC}" destId="{1CE3F03C-BC3D-4E74-A3AF-D59E734FBCF6}" srcOrd="0" destOrd="0" presId="urn:microsoft.com/office/officeart/2009/3/layout/HorizontalOrganizationChart"/>
    <dgm:cxn modelId="{98AB9017-F333-4703-8D14-B78888DCC908}" type="presOf" srcId="{6074A0C4-5E9F-4D3D-BDFB-C48023C50575}" destId="{557B30F0-31D9-4440-95A8-E5E3948EC803}" srcOrd="0" destOrd="0" presId="urn:microsoft.com/office/officeart/2009/3/layout/HorizontalOrganizationChart"/>
    <dgm:cxn modelId="{CDEF651C-9C9E-4106-9B34-72377BE5AA15}" type="presOf" srcId="{56D50C3A-8C50-40D9-BA19-94E1D655DD19}" destId="{B952AA48-44AD-4142-B5A3-C8A2FD600832}" srcOrd="0" destOrd="0" presId="urn:microsoft.com/office/officeart/2009/3/layout/HorizontalOrganizationChart"/>
    <dgm:cxn modelId="{960E461E-D47C-41EC-9D3C-76FF9074D2E2}" srcId="{5E70C76B-0273-4C83-AA9E-4C97FAC1A6D6}" destId="{BD97156C-975D-4CBC-8D8F-47EEE8F0F895}" srcOrd="4" destOrd="0" parTransId="{CBC5CA99-31E7-4E1A-85B0-88DF72081880}" sibTransId="{4B886591-0050-4733-B8B3-CF7E2D41221B}"/>
    <dgm:cxn modelId="{92B32B2D-5838-4CAD-BF9A-1B9E828B3097}" type="presOf" srcId="{62AE8A5F-94EC-435A-AC67-501B0243CF4D}" destId="{F9E24EE1-C462-48F8-9BC5-332AE6DC2B8B}" srcOrd="1" destOrd="0" presId="urn:microsoft.com/office/officeart/2009/3/layout/HorizontalOrganizationChart"/>
    <dgm:cxn modelId="{C64B212F-B227-4DDC-BDF3-EBF97AC7E80B}" type="presOf" srcId="{4E45CCA6-D2BA-4089-B3D6-609A04419A95}" destId="{79B03F5D-E272-4B70-BA69-5FA22C99D529}" srcOrd="1" destOrd="0" presId="urn:microsoft.com/office/officeart/2009/3/layout/HorizontalOrganizationChart"/>
    <dgm:cxn modelId="{8B3BD52F-597E-4A5B-AF64-D418C9A32485}" type="presOf" srcId="{32EB5AAC-9CD2-4ADE-8BA4-63D0A723772E}" destId="{72FBFF6F-1FEF-439E-BB1D-51C02BFECC29}" srcOrd="1" destOrd="0" presId="urn:microsoft.com/office/officeart/2009/3/layout/HorizontalOrganizationChart"/>
    <dgm:cxn modelId="{C0B3F02F-B06C-444D-9659-6B4D5C104E88}" type="presOf" srcId="{2159A3F6-B0C1-48AB-9063-88BAFF6F2F45}" destId="{B8E0ABBD-91AE-42EF-9962-ACEBAEA268E6}" srcOrd="1" destOrd="0" presId="urn:microsoft.com/office/officeart/2009/3/layout/HorizontalOrganizationChart"/>
    <dgm:cxn modelId="{327DB431-79C2-4D9F-AE59-E0D4304F696D}" srcId="{5E70C76B-0273-4C83-AA9E-4C97FAC1A6D6}" destId="{6D2DF2F2-EEF2-4C58-B1DE-54248766D0FC}" srcOrd="0" destOrd="0" parTransId="{99370F8E-3BB9-451B-AF6D-14EF07823915}" sibTransId="{A6E97EF3-05D5-46CF-8341-FDC6F9E32A59}"/>
    <dgm:cxn modelId="{3430B936-484E-46C7-899E-15CD0CAC3F2B}" type="presOf" srcId="{4E45CCA6-D2BA-4089-B3D6-609A04419A95}" destId="{083797B5-0445-4211-ABF2-C69EAC324467}" srcOrd="0" destOrd="0" presId="urn:microsoft.com/office/officeart/2009/3/layout/HorizontalOrganizationChart"/>
    <dgm:cxn modelId="{0CCBED37-726D-48E6-91B4-8E85C826B88D}" type="presOf" srcId="{29285BD0-BBBC-47F8-9AF0-A88E8AE26A64}" destId="{32709A65-EF12-458D-9E16-981B03D78C46}" srcOrd="1" destOrd="0" presId="urn:microsoft.com/office/officeart/2009/3/layout/HorizontalOrganizationChart"/>
    <dgm:cxn modelId="{AE32643A-5A03-4349-A74C-FBE819CBDD57}" type="presOf" srcId="{ABF86445-6773-4B43-8576-7A867A7E3B2D}" destId="{4D5CC9CC-964E-4BDE-BB2B-3F9D22DC451C}" srcOrd="0" destOrd="0" presId="urn:microsoft.com/office/officeart/2009/3/layout/HorizontalOrganizationChart"/>
    <dgm:cxn modelId="{B9558F3B-4DE1-4AED-9B58-945A41BEE8E1}" type="presOf" srcId="{62AE8A5F-94EC-435A-AC67-501B0243CF4D}" destId="{667D49C5-0203-4D97-B705-AAB6978E30E8}" srcOrd="0" destOrd="0" presId="urn:microsoft.com/office/officeart/2009/3/layout/HorizontalOrganizationChart"/>
    <dgm:cxn modelId="{6477FC3C-9285-4B3E-A6CC-321391CA9FE1}" srcId="{5E70C76B-0273-4C83-AA9E-4C97FAC1A6D6}" destId="{10161CEB-B070-4E82-BFB2-8F2927C0E416}" srcOrd="2" destOrd="0" parTransId="{3C63A8ED-8E98-43D1-B5EE-8BE2670D46C3}" sibTransId="{01532715-8005-49D8-8C15-3534A2BD4355}"/>
    <dgm:cxn modelId="{ADC6793E-54BA-4AC1-9F99-B57D6E54DA88}" type="presOf" srcId="{57FD1788-DE34-4B74-8C88-68F07E31479B}" destId="{920F7341-F8F6-41AF-956F-E419EE1ADDB4}" srcOrd="1" destOrd="0" presId="urn:microsoft.com/office/officeart/2009/3/layout/HorizontalOrganizationChart"/>
    <dgm:cxn modelId="{4294615D-5D7A-459E-89F8-04F9FE440786}" type="presOf" srcId="{0EAB1FAF-1541-4128-804D-0A170B1FA2DC}" destId="{3FAA2660-B1CD-459D-954B-028C2A473A36}" srcOrd="1" destOrd="0" presId="urn:microsoft.com/office/officeart/2009/3/layout/HorizontalOrganizationChart"/>
    <dgm:cxn modelId="{3CA4F842-769F-4835-8125-380CBB31A795}" type="presOf" srcId="{EDDEC835-0A66-43DE-8FC2-102A303771B6}" destId="{74B51D21-E5E8-4055-9549-72C88C85F950}" srcOrd="0" destOrd="0" presId="urn:microsoft.com/office/officeart/2009/3/layout/HorizontalOrganizationChart"/>
    <dgm:cxn modelId="{24C49F63-1520-47CC-A027-861F8506DEC0}" type="presOf" srcId="{64D30284-93E8-4CE8-910A-C51D65A70C68}" destId="{9CD566B2-E27B-44D5-B8AE-145E1CBB9D62}" srcOrd="0" destOrd="0" presId="urn:microsoft.com/office/officeart/2009/3/layout/HorizontalOrganizationChart"/>
    <dgm:cxn modelId="{3007FA44-E02E-46A5-B905-0A8DAD6F20BB}" type="presOf" srcId="{BD97156C-975D-4CBC-8D8F-47EEE8F0F895}" destId="{DE889AC6-2635-4ABC-82AC-5A703150592E}" srcOrd="0" destOrd="0" presId="urn:microsoft.com/office/officeart/2009/3/layout/HorizontalOrganizationChart"/>
    <dgm:cxn modelId="{756F9345-D787-497E-8CFF-90DBF0143DBE}" type="presOf" srcId="{BD97156C-975D-4CBC-8D8F-47EEE8F0F895}" destId="{041D856F-050B-4914-A46D-5F2B09393D71}" srcOrd="1" destOrd="0" presId="urn:microsoft.com/office/officeart/2009/3/layout/HorizontalOrganizationChart"/>
    <dgm:cxn modelId="{13F69F45-CA91-44CB-BDB8-64C27FD93EA3}" type="presOf" srcId="{505065C0-3CE0-4179-98D7-94F69A25D69B}" destId="{E367FB90-E590-4EEE-97E1-E153FB294A82}" srcOrd="1" destOrd="0" presId="urn:microsoft.com/office/officeart/2009/3/layout/HorizontalOrganizationChart"/>
    <dgm:cxn modelId="{41CE4E69-8191-4C62-B0D5-AF6A3A7325B8}" type="presOf" srcId="{CBC5CA99-31E7-4E1A-85B0-88DF72081880}" destId="{9FBDDB20-16EC-47E8-8E90-FF6B4B2C9F75}" srcOrd="0" destOrd="0" presId="urn:microsoft.com/office/officeart/2009/3/layout/HorizontalOrganizationChart"/>
    <dgm:cxn modelId="{30BDB149-EFA7-41C8-A6AA-40CAEBD504C7}" type="presOf" srcId="{32EB5AAC-9CD2-4ADE-8BA4-63D0A723772E}" destId="{7E6AFD48-7759-4A9B-A1D8-F7F6F86F8B95}" srcOrd="0" destOrd="0" presId="urn:microsoft.com/office/officeart/2009/3/layout/HorizontalOrganizationChart"/>
    <dgm:cxn modelId="{12CA0C4C-7EB9-4952-B5EE-B5D5B44C96DC}" type="presOf" srcId="{29285BD0-BBBC-47F8-9AF0-A88E8AE26A64}" destId="{A5C45AF1-6053-4E24-9214-5A812DF7B585}" srcOrd="0" destOrd="0" presId="urn:microsoft.com/office/officeart/2009/3/layout/HorizontalOrganizationChart"/>
    <dgm:cxn modelId="{28A20E4C-7EF6-4C43-82EA-799FC94BE0A3}" type="presOf" srcId="{C05251E6-15F7-48FF-9EAC-D8AC9EC970D8}" destId="{27457433-3336-4896-8AC9-F3C2D787FF89}" srcOrd="0" destOrd="0" presId="urn:microsoft.com/office/officeart/2009/3/layout/HorizontalOrganizationChart"/>
    <dgm:cxn modelId="{D7754A6C-EC09-4A6F-BCA6-98C795B551C9}" srcId="{CCF1A04D-EB3E-42D1-9185-42CAE3F1EDA3}" destId="{57FD1788-DE34-4B74-8C88-68F07E31479B}" srcOrd="0" destOrd="0" parTransId="{8B6D953C-AEA9-42CA-9E0F-4451A7FCBDFE}" sibTransId="{6D7F0DE3-10DC-47D2-8B58-9DB8CFCBC113}"/>
    <dgm:cxn modelId="{924A806D-970F-46D6-8D0D-F9712F001C73}" type="presOf" srcId="{CCF1A04D-EB3E-42D1-9185-42CAE3F1EDA3}" destId="{905CFFD9-D353-4F7E-B59F-D5FB616BBC99}" srcOrd="0" destOrd="0" presId="urn:microsoft.com/office/officeart/2009/3/layout/HorizontalOrganizationChart"/>
    <dgm:cxn modelId="{326A8050-4DAF-4691-8EE6-610837693DC8}" type="presOf" srcId="{9245501A-DB26-49FB-944A-4E7CD84B8B38}" destId="{314027C4-F658-4A4C-86B6-DE75D25440B9}" srcOrd="0" destOrd="0" presId="urn:microsoft.com/office/officeart/2009/3/layout/HorizontalOrganizationChart"/>
    <dgm:cxn modelId="{3C8E7672-C235-4CD4-B2D9-6DD07E8409B9}" srcId="{5E70C76B-0273-4C83-AA9E-4C97FAC1A6D6}" destId="{43F63528-B809-4F57-A096-5E3E7BE4700C}" srcOrd="5" destOrd="0" parTransId="{6074A0C4-5E9F-4D3D-BDFB-C48023C50575}" sibTransId="{1B6F0713-50F4-4DA3-915F-62A31EEDB702}"/>
    <dgm:cxn modelId="{F5189273-24E4-4A58-88C8-27A1E2578C9F}" type="presOf" srcId="{10161CEB-B070-4E82-BFB2-8F2927C0E416}" destId="{BF4B7D6D-51A6-41AE-AF33-A39ACCA14436}" srcOrd="0" destOrd="0" presId="urn:microsoft.com/office/officeart/2009/3/layout/HorizontalOrganizationChart"/>
    <dgm:cxn modelId="{A215E556-A625-4D6E-B3B6-FA74C2010C57}" type="presOf" srcId="{6D2DF2F2-EEF2-4C58-B1DE-54248766D0FC}" destId="{841B6F2D-3CFB-4D81-87A3-874D3D98805C}" srcOrd="0" destOrd="0" presId="urn:microsoft.com/office/officeart/2009/3/layout/HorizontalOrganizationChart"/>
    <dgm:cxn modelId="{6B461258-14C6-4ED3-92DE-2381EA18F0A7}" srcId="{57FD1788-DE34-4B74-8C88-68F07E31479B}" destId="{0EAB1FAF-1541-4128-804D-0A170B1FA2DC}" srcOrd="3" destOrd="0" parTransId="{43EC055F-9ED4-4565-AC9C-4E20024A6C47}" sibTransId="{AC80FD76-4016-4ECF-BEAB-60FE461400E4}"/>
    <dgm:cxn modelId="{A95B6759-43E9-48D7-970C-2CF8915724D1}" type="presOf" srcId="{EDDEC835-0A66-43DE-8FC2-102A303771B6}" destId="{C5E223FD-C3F5-4700-8AE7-CFBF0F57E347}" srcOrd="1" destOrd="0" presId="urn:microsoft.com/office/officeart/2009/3/layout/HorizontalOrganizationChart"/>
    <dgm:cxn modelId="{80153B7A-48E7-4175-B730-40E1E2EDCFDC}" type="presOf" srcId="{3C63A8ED-8E98-43D1-B5EE-8BE2670D46C3}" destId="{3DDE3C94-340F-4221-8DAB-C8501A2B4493}" srcOrd="0" destOrd="0" presId="urn:microsoft.com/office/officeart/2009/3/layout/HorizontalOrganizationChart"/>
    <dgm:cxn modelId="{6F38D37A-A05D-4EA6-81D2-74290DF6DD84}" srcId="{57FD1788-DE34-4B74-8C88-68F07E31479B}" destId="{ABF86445-6773-4B43-8576-7A867A7E3B2D}" srcOrd="0" destOrd="0" parTransId="{77D42E98-79DA-4E36-91C3-9A60207CCB03}" sibTransId="{C24F7C58-7980-47E3-BA1B-4348D009F4EB}"/>
    <dgm:cxn modelId="{E1E6FA7F-7D11-4DA6-BC03-D28B1DCE8656}" type="presOf" srcId="{77D42E98-79DA-4E36-91C3-9A60207CCB03}" destId="{A5FF0ECE-8A4D-4C8F-9DD0-4945F217B9E1}" srcOrd="0" destOrd="0" presId="urn:microsoft.com/office/officeart/2009/3/layout/HorizontalOrganizationChart"/>
    <dgm:cxn modelId="{6690E58E-C001-404F-8C40-5B8E3B44BD5E}" type="presOf" srcId="{57FD1788-DE34-4B74-8C88-68F07E31479B}" destId="{891A58FE-85AA-460A-9C2A-3536F24F0694}" srcOrd="0" destOrd="0" presId="urn:microsoft.com/office/officeart/2009/3/layout/HorizontalOrganizationChart"/>
    <dgm:cxn modelId="{FEF9AF8F-3471-404A-B48E-0C61DC5C8A94}" type="presOf" srcId="{10161CEB-B070-4E82-BFB2-8F2927C0E416}" destId="{3BD2CE54-1C09-4D09-96B7-21BC316BCA43}" srcOrd="1" destOrd="0" presId="urn:microsoft.com/office/officeart/2009/3/layout/HorizontalOrganizationChart"/>
    <dgm:cxn modelId="{7C01B690-F598-4A61-8054-9E974D36CA15}" srcId="{5E70C76B-0273-4C83-AA9E-4C97FAC1A6D6}" destId="{29285BD0-BBBC-47F8-9AF0-A88E8AE26A64}" srcOrd="1" destOrd="0" parTransId="{8CC534C4-7989-494E-9D36-B4AA3BC4F15A}" sibTransId="{D95230AB-11DB-4F32-ACDF-F232D60AA4D1}"/>
    <dgm:cxn modelId="{CF62EA9C-43A0-4E77-9755-4BD9B269443E}" type="presOf" srcId="{5E70C76B-0273-4C83-AA9E-4C97FAC1A6D6}" destId="{77C9912B-3917-41F9-8356-AFE44BCA7871}" srcOrd="0" destOrd="0" presId="urn:microsoft.com/office/officeart/2009/3/layout/HorizontalOrganizationChart"/>
    <dgm:cxn modelId="{05C2199F-7F7A-484F-A8CB-DDE018F0109A}" type="presOf" srcId="{43F63528-B809-4F57-A096-5E3E7BE4700C}" destId="{E647FE31-987A-4E38-AD21-44952474DB57}" srcOrd="1" destOrd="0" presId="urn:microsoft.com/office/officeart/2009/3/layout/HorizontalOrganizationChart"/>
    <dgm:cxn modelId="{CE0B1AAE-C461-47B6-BE5F-94031224DC19}" srcId="{57FD1788-DE34-4B74-8C88-68F07E31479B}" destId="{505065C0-3CE0-4179-98D7-94F69A25D69B}" srcOrd="1" destOrd="0" parTransId="{56D50C3A-8C50-40D9-BA19-94E1D655DD19}" sibTransId="{F12B9613-B83A-45A7-912F-644DD095EA10}"/>
    <dgm:cxn modelId="{6AC6A8AF-6E7F-45B7-A833-A6F26EC2F0EE}" type="presOf" srcId="{ABF86445-6773-4B43-8576-7A867A7E3B2D}" destId="{F20B4F0D-4A64-4EE2-96CD-F8180B993E75}" srcOrd="1" destOrd="0" presId="urn:microsoft.com/office/officeart/2009/3/layout/HorizontalOrganizationChart"/>
    <dgm:cxn modelId="{9F395FB0-7115-4FF5-9B0F-97EE56AA8544}" srcId="{57FD1788-DE34-4B74-8C88-68F07E31479B}" destId="{2159A3F6-B0C1-48AB-9063-88BAFF6F2F45}" srcOrd="4" destOrd="0" parTransId="{64D30284-93E8-4CE8-910A-C51D65A70C68}" sibTransId="{AFC3263F-77E6-42BE-8C3D-FC14E0F1C729}"/>
    <dgm:cxn modelId="{5489A1B3-366D-42A9-8390-FA1806B36D4A}" srcId="{57FD1788-DE34-4B74-8C88-68F07E31479B}" destId="{32EB5AAC-9CD2-4ADE-8BA4-63D0A723772E}" srcOrd="7" destOrd="0" parTransId="{B33CC782-428D-4BA7-B9E9-E13F042FAB6E}" sibTransId="{2E5618D9-B127-477E-9BA8-334EDA85323D}"/>
    <dgm:cxn modelId="{2D0399B5-03F2-4D44-8429-098CDFC30B88}" type="presOf" srcId="{505065C0-3CE0-4179-98D7-94F69A25D69B}" destId="{686AEA64-6F2F-4520-8538-4345981839E1}" srcOrd="0" destOrd="0" presId="urn:microsoft.com/office/officeart/2009/3/layout/HorizontalOrganizationChart"/>
    <dgm:cxn modelId="{8285E8B5-4A62-4B4B-9C66-E8AD0958ECAE}" type="presOf" srcId="{17363181-842E-4402-9FC2-260FFDC92851}" destId="{FED82621-7BBB-47FE-891E-D50C59FEEF36}" srcOrd="0" destOrd="0" presId="urn:microsoft.com/office/officeart/2009/3/layout/HorizontalOrganizationChart"/>
    <dgm:cxn modelId="{96D565B7-C5DE-416B-B76C-E18D206CDD39}" type="presOf" srcId="{C4C802CC-785F-457F-A4E5-470E02E0655C}" destId="{22371062-E205-48DF-AD94-9F6179714810}" srcOrd="1" destOrd="0" presId="urn:microsoft.com/office/officeart/2009/3/layout/HorizontalOrganizationChart"/>
    <dgm:cxn modelId="{DFB67AB7-7229-47D9-8B52-9DFA1EFD98C0}" type="presOf" srcId="{6D2DF2F2-EEF2-4C58-B1DE-54248766D0FC}" destId="{38307DA9-D738-47BB-97D9-B3108A83C8C4}" srcOrd="1" destOrd="0" presId="urn:microsoft.com/office/officeart/2009/3/layout/HorizontalOrganizationChart"/>
    <dgm:cxn modelId="{46E805CF-D256-45CE-9E09-62276BCB0F87}" type="presOf" srcId="{992F2B38-E325-4A03-B218-408077C8F71D}" destId="{164441D2-A386-4A2A-B0FA-3048686282CC}" srcOrd="0" destOrd="0" presId="urn:microsoft.com/office/officeart/2009/3/layout/HorizontalOrganizationChart"/>
    <dgm:cxn modelId="{8D2E35D0-BBC7-44CA-8C6C-A97284E00A17}" srcId="{5E70C76B-0273-4C83-AA9E-4C97FAC1A6D6}" destId="{C4C802CC-785F-457F-A4E5-470E02E0655C}" srcOrd="3" destOrd="0" parTransId="{C05251E6-15F7-48FF-9EAC-D8AC9EC970D8}" sibTransId="{1395ED61-8441-474D-BD80-DFCCFBB12FDA}"/>
    <dgm:cxn modelId="{D2F4A1D2-C2EF-4E12-8872-0613268578AA}" type="presOf" srcId="{2159A3F6-B0C1-48AB-9063-88BAFF6F2F45}" destId="{4FCAD758-50A4-408F-8D1A-410049198742}" srcOrd="0" destOrd="0" presId="urn:microsoft.com/office/officeart/2009/3/layout/HorizontalOrganizationChart"/>
    <dgm:cxn modelId="{5C4340D7-6295-4550-A863-1D54776BAD85}" type="presOf" srcId="{8CC534C4-7989-494E-9D36-B4AA3BC4F15A}" destId="{3DC5BB3A-0236-4E89-8A99-3169DF9BB409}" srcOrd="0" destOrd="0" presId="urn:microsoft.com/office/officeart/2009/3/layout/HorizontalOrganizationChart"/>
    <dgm:cxn modelId="{3A8B56E8-7D6A-4F88-95E1-611D650D42B5}" type="presOf" srcId="{B33CC782-428D-4BA7-B9E9-E13F042FAB6E}" destId="{BD1D1D3C-08E0-4D13-8B16-CA2A97004EDF}" srcOrd="0" destOrd="0" presId="urn:microsoft.com/office/officeart/2009/3/layout/HorizontalOrganizationChart"/>
    <dgm:cxn modelId="{EB82D2EB-7DC1-4BAA-A9F0-61E4696700B8}" type="presOf" srcId="{43EC055F-9ED4-4565-AC9C-4E20024A6C47}" destId="{7655CA14-BA77-4EA4-A624-F6710C35C573}" srcOrd="0" destOrd="0" presId="urn:microsoft.com/office/officeart/2009/3/layout/HorizontalOrganizationChart"/>
    <dgm:cxn modelId="{70B5BEED-7C92-442F-8BE6-DEDF5AE5184E}" type="presOf" srcId="{99370F8E-3BB9-451B-AF6D-14EF07823915}" destId="{D1819DB9-06C1-4A83-A95D-15BDAF1E0355}" srcOrd="0" destOrd="0" presId="urn:microsoft.com/office/officeart/2009/3/layout/HorizontalOrganizationChart"/>
    <dgm:cxn modelId="{59034FEE-63B7-4A3B-BD52-1A7AB25EB3A5}" srcId="{57FD1788-DE34-4B74-8C88-68F07E31479B}" destId="{5E70C76B-0273-4C83-AA9E-4C97FAC1A6D6}" srcOrd="5" destOrd="0" parTransId="{17363181-842E-4402-9FC2-260FFDC92851}" sibTransId="{34BAF191-486B-42E3-8D6E-E7EA45380D03}"/>
    <dgm:cxn modelId="{F157CAF8-5B19-42A0-BE70-21B6942B3A03}" srcId="{62AE8A5F-94EC-435A-AC67-501B0243CF4D}" destId="{4E45CCA6-D2BA-4089-B3D6-609A04419A95}" srcOrd="0" destOrd="0" parTransId="{65C4E9FB-29FA-4790-AE98-0625B477219A}" sibTransId="{56DA2C6A-41CE-4FC2-92A6-104342F5199E}"/>
    <dgm:cxn modelId="{B48DA1FC-7497-4156-9D85-645BEA053BF0}" srcId="{57FD1788-DE34-4B74-8C88-68F07E31479B}" destId="{EDDEC835-0A66-43DE-8FC2-102A303771B6}" srcOrd="6" destOrd="0" parTransId="{9245501A-DB26-49FB-944A-4E7CD84B8B38}" sibTransId="{4AF6A117-75CD-478D-BA45-6A815C17331E}"/>
    <dgm:cxn modelId="{6A5850F9-16B8-4299-9B8D-5FDA43233208}" type="presParOf" srcId="{905CFFD9-D353-4F7E-B59F-D5FB616BBC99}" destId="{86215473-B296-4BF9-AE94-3ADF39C67541}" srcOrd="0" destOrd="0" presId="urn:microsoft.com/office/officeart/2009/3/layout/HorizontalOrganizationChart"/>
    <dgm:cxn modelId="{25F2C844-D4F0-4CC0-89E7-C027604C7E07}" type="presParOf" srcId="{86215473-B296-4BF9-AE94-3ADF39C67541}" destId="{F4F745EB-9A72-4D2A-88B9-9C9EEF62CACE}" srcOrd="0" destOrd="0" presId="urn:microsoft.com/office/officeart/2009/3/layout/HorizontalOrganizationChart"/>
    <dgm:cxn modelId="{A0670A3D-175B-4C14-A50F-BFF6B8590678}" type="presParOf" srcId="{F4F745EB-9A72-4D2A-88B9-9C9EEF62CACE}" destId="{891A58FE-85AA-460A-9C2A-3536F24F0694}" srcOrd="0" destOrd="0" presId="urn:microsoft.com/office/officeart/2009/3/layout/HorizontalOrganizationChart"/>
    <dgm:cxn modelId="{E9A41B18-122E-4004-9481-F511AF32C405}" type="presParOf" srcId="{F4F745EB-9A72-4D2A-88B9-9C9EEF62CACE}" destId="{920F7341-F8F6-41AF-956F-E419EE1ADDB4}" srcOrd="1" destOrd="0" presId="urn:microsoft.com/office/officeart/2009/3/layout/HorizontalOrganizationChart"/>
    <dgm:cxn modelId="{99C9F1A2-C8E6-48A5-A3C6-254043BA5EE4}" type="presParOf" srcId="{86215473-B296-4BF9-AE94-3ADF39C67541}" destId="{7F36B3A1-C5EF-4686-8A7B-C6E57FED7D2F}" srcOrd="1" destOrd="0" presId="urn:microsoft.com/office/officeart/2009/3/layout/HorizontalOrganizationChart"/>
    <dgm:cxn modelId="{8B788180-8058-4D6F-9167-279BF886E6D0}" type="presParOf" srcId="{7F36B3A1-C5EF-4686-8A7B-C6E57FED7D2F}" destId="{164441D2-A386-4A2A-B0FA-3048686282CC}" srcOrd="0" destOrd="0" presId="urn:microsoft.com/office/officeart/2009/3/layout/HorizontalOrganizationChart"/>
    <dgm:cxn modelId="{B2208E87-F6C2-4C59-9952-989F123B8834}" type="presParOf" srcId="{7F36B3A1-C5EF-4686-8A7B-C6E57FED7D2F}" destId="{FCBCF9CD-0D95-4FA8-AAD0-5CDF55DC152E}" srcOrd="1" destOrd="0" presId="urn:microsoft.com/office/officeart/2009/3/layout/HorizontalOrganizationChart"/>
    <dgm:cxn modelId="{0D6ADA0D-635D-438F-A7FD-EE7063AF6C95}" type="presParOf" srcId="{FCBCF9CD-0D95-4FA8-AAD0-5CDF55DC152E}" destId="{7573E7D2-8D01-4FEB-B5F5-553806BC0D63}" srcOrd="0" destOrd="0" presId="urn:microsoft.com/office/officeart/2009/3/layout/HorizontalOrganizationChart"/>
    <dgm:cxn modelId="{9D5E65F7-2DA6-4978-8650-2C727729C9C6}" type="presParOf" srcId="{7573E7D2-8D01-4FEB-B5F5-553806BC0D63}" destId="{667D49C5-0203-4D97-B705-AAB6978E30E8}" srcOrd="0" destOrd="0" presId="urn:microsoft.com/office/officeart/2009/3/layout/HorizontalOrganizationChart"/>
    <dgm:cxn modelId="{D80A58FC-0244-4BB1-ADF0-5740F468F96D}" type="presParOf" srcId="{7573E7D2-8D01-4FEB-B5F5-553806BC0D63}" destId="{F9E24EE1-C462-48F8-9BC5-332AE6DC2B8B}" srcOrd="1" destOrd="0" presId="urn:microsoft.com/office/officeart/2009/3/layout/HorizontalOrganizationChart"/>
    <dgm:cxn modelId="{F5DF648A-752E-4789-888B-E84BF3707C9B}" type="presParOf" srcId="{FCBCF9CD-0D95-4FA8-AAD0-5CDF55DC152E}" destId="{B2ED9A5B-A808-4B15-9F63-5FD15181526D}" srcOrd="1" destOrd="0" presId="urn:microsoft.com/office/officeart/2009/3/layout/HorizontalOrganizationChart"/>
    <dgm:cxn modelId="{A61C8FF8-E750-49AC-96C3-45B32E330350}" type="presParOf" srcId="{B2ED9A5B-A808-4B15-9F63-5FD15181526D}" destId="{CCC2A6D4-5DCA-43E7-89CF-4EDF7E6D57A3}" srcOrd="0" destOrd="0" presId="urn:microsoft.com/office/officeart/2009/3/layout/HorizontalOrganizationChart"/>
    <dgm:cxn modelId="{11F53FB7-35B4-49BB-97B6-5807F4D16A85}" type="presParOf" srcId="{B2ED9A5B-A808-4B15-9F63-5FD15181526D}" destId="{D763B98B-7F8C-4BC3-A3AB-91737E2FB095}" srcOrd="1" destOrd="0" presId="urn:microsoft.com/office/officeart/2009/3/layout/HorizontalOrganizationChart"/>
    <dgm:cxn modelId="{E56E6BD2-E056-435F-9E85-6CD1B93D16F5}" type="presParOf" srcId="{D763B98B-7F8C-4BC3-A3AB-91737E2FB095}" destId="{33ADB065-335E-41FF-9200-A6827C1C28DC}" srcOrd="0" destOrd="0" presId="urn:microsoft.com/office/officeart/2009/3/layout/HorizontalOrganizationChart"/>
    <dgm:cxn modelId="{A92492C7-F5D2-4FA9-B06C-80EA36F1E59A}" type="presParOf" srcId="{33ADB065-335E-41FF-9200-A6827C1C28DC}" destId="{083797B5-0445-4211-ABF2-C69EAC324467}" srcOrd="0" destOrd="0" presId="urn:microsoft.com/office/officeart/2009/3/layout/HorizontalOrganizationChart"/>
    <dgm:cxn modelId="{DE7CED05-1F4A-49E1-93B9-36CA3A961DE7}" type="presParOf" srcId="{33ADB065-335E-41FF-9200-A6827C1C28DC}" destId="{79B03F5D-E272-4B70-BA69-5FA22C99D529}" srcOrd="1" destOrd="0" presId="urn:microsoft.com/office/officeart/2009/3/layout/HorizontalOrganizationChart"/>
    <dgm:cxn modelId="{41BA0E1D-8F65-4726-B19D-F3FAC27BD64A}" type="presParOf" srcId="{D763B98B-7F8C-4BC3-A3AB-91737E2FB095}" destId="{C115E550-4D23-4656-A8B9-0113AC0F3063}" srcOrd="1" destOrd="0" presId="urn:microsoft.com/office/officeart/2009/3/layout/HorizontalOrganizationChart"/>
    <dgm:cxn modelId="{45CF63F5-AABB-4855-AD6D-87CBE7E5938E}" type="presParOf" srcId="{D763B98B-7F8C-4BC3-A3AB-91737E2FB095}" destId="{5897644E-AEAD-4E1D-A764-5AE3A8FF1E18}" srcOrd="2" destOrd="0" presId="urn:microsoft.com/office/officeart/2009/3/layout/HorizontalOrganizationChart"/>
    <dgm:cxn modelId="{57C99C95-EFD1-4726-B177-636F277BDACF}" type="presParOf" srcId="{FCBCF9CD-0D95-4FA8-AAD0-5CDF55DC152E}" destId="{399B43C8-EE7F-4BCF-B00C-138705F63F09}" srcOrd="2" destOrd="0" presId="urn:microsoft.com/office/officeart/2009/3/layout/HorizontalOrganizationChart"/>
    <dgm:cxn modelId="{027881DF-7621-42EF-B29F-2B9A2AD7F4E9}" type="presParOf" srcId="{7F36B3A1-C5EF-4686-8A7B-C6E57FED7D2F}" destId="{7655CA14-BA77-4EA4-A624-F6710C35C573}" srcOrd="2" destOrd="0" presId="urn:microsoft.com/office/officeart/2009/3/layout/HorizontalOrganizationChart"/>
    <dgm:cxn modelId="{1194DC09-0A37-4286-B5B1-65EF946853EA}" type="presParOf" srcId="{7F36B3A1-C5EF-4686-8A7B-C6E57FED7D2F}" destId="{4F30A3D3-8F08-4E89-A426-335650C99DB7}" srcOrd="3" destOrd="0" presId="urn:microsoft.com/office/officeart/2009/3/layout/HorizontalOrganizationChart"/>
    <dgm:cxn modelId="{721847C7-84E8-44EC-B8E0-FA51F471A00C}" type="presParOf" srcId="{4F30A3D3-8F08-4E89-A426-335650C99DB7}" destId="{B4B7C573-80E6-41EA-9FDE-824E2AAD0DE0}" srcOrd="0" destOrd="0" presId="urn:microsoft.com/office/officeart/2009/3/layout/HorizontalOrganizationChart"/>
    <dgm:cxn modelId="{A785AB48-60A6-483B-845D-82A85720DD79}" type="presParOf" srcId="{B4B7C573-80E6-41EA-9FDE-824E2AAD0DE0}" destId="{1CE3F03C-BC3D-4E74-A3AF-D59E734FBCF6}" srcOrd="0" destOrd="0" presId="urn:microsoft.com/office/officeart/2009/3/layout/HorizontalOrganizationChart"/>
    <dgm:cxn modelId="{607ABE61-5D1C-40FA-B2F7-DCB773C3BF68}" type="presParOf" srcId="{B4B7C573-80E6-41EA-9FDE-824E2AAD0DE0}" destId="{3FAA2660-B1CD-459D-954B-028C2A473A36}" srcOrd="1" destOrd="0" presId="urn:microsoft.com/office/officeart/2009/3/layout/HorizontalOrganizationChart"/>
    <dgm:cxn modelId="{F43F8910-0219-4838-9F7E-E779A0C197CB}" type="presParOf" srcId="{4F30A3D3-8F08-4E89-A426-335650C99DB7}" destId="{B1AD8FD9-733B-41E4-8FD4-2E599A8E7679}" srcOrd="1" destOrd="0" presId="urn:microsoft.com/office/officeart/2009/3/layout/HorizontalOrganizationChart"/>
    <dgm:cxn modelId="{E5BF8F7E-B2DF-4211-9909-FACF73BEEA2C}" type="presParOf" srcId="{4F30A3D3-8F08-4E89-A426-335650C99DB7}" destId="{AC4ADFD4-6C26-41A8-AD3F-7FE30EA47901}" srcOrd="2" destOrd="0" presId="urn:microsoft.com/office/officeart/2009/3/layout/HorizontalOrganizationChart"/>
    <dgm:cxn modelId="{6F03C408-FD36-4D4C-85C4-2A2B69AE8732}" type="presParOf" srcId="{7F36B3A1-C5EF-4686-8A7B-C6E57FED7D2F}" destId="{9CD566B2-E27B-44D5-B8AE-145E1CBB9D62}" srcOrd="4" destOrd="0" presId="urn:microsoft.com/office/officeart/2009/3/layout/HorizontalOrganizationChart"/>
    <dgm:cxn modelId="{5DE53C88-3781-428D-AC11-422783E258AD}" type="presParOf" srcId="{7F36B3A1-C5EF-4686-8A7B-C6E57FED7D2F}" destId="{24F40F9A-6776-4F34-9CC5-64380ADE382C}" srcOrd="5" destOrd="0" presId="urn:microsoft.com/office/officeart/2009/3/layout/HorizontalOrganizationChart"/>
    <dgm:cxn modelId="{2430EAFD-A4F9-42C5-A699-EA406A7A1DF6}" type="presParOf" srcId="{24F40F9A-6776-4F34-9CC5-64380ADE382C}" destId="{8F727985-77C0-4B51-B192-B5744806F0C9}" srcOrd="0" destOrd="0" presId="urn:microsoft.com/office/officeart/2009/3/layout/HorizontalOrganizationChart"/>
    <dgm:cxn modelId="{A1D22D22-36BA-4593-8194-366E1F143611}" type="presParOf" srcId="{8F727985-77C0-4B51-B192-B5744806F0C9}" destId="{4FCAD758-50A4-408F-8D1A-410049198742}" srcOrd="0" destOrd="0" presId="urn:microsoft.com/office/officeart/2009/3/layout/HorizontalOrganizationChart"/>
    <dgm:cxn modelId="{533E1E37-ADD8-4B1A-9DC9-92A9157A4D43}" type="presParOf" srcId="{8F727985-77C0-4B51-B192-B5744806F0C9}" destId="{B8E0ABBD-91AE-42EF-9962-ACEBAEA268E6}" srcOrd="1" destOrd="0" presId="urn:microsoft.com/office/officeart/2009/3/layout/HorizontalOrganizationChart"/>
    <dgm:cxn modelId="{83E51F30-E334-4627-A08B-3B9C3913B995}" type="presParOf" srcId="{24F40F9A-6776-4F34-9CC5-64380ADE382C}" destId="{58257EE9-B649-4A15-8487-4F76BC6D617E}" srcOrd="1" destOrd="0" presId="urn:microsoft.com/office/officeart/2009/3/layout/HorizontalOrganizationChart"/>
    <dgm:cxn modelId="{5ECA78B0-F7C4-4E67-ACFE-F6529B645896}" type="presParOf" srcId="{24F40F9A-6776-4F34-9CC5-64380ADE382C}" destId="{87B34B39-1C80-413A-B2BE-BF0103D1AE76}" srcOrd="2" destOrd="0" presId="urn:microsoft.com/office/officeart/2009/3/layout/HorizontalOrganizationChart"/>
    <dgm:cxn modelId="{7F13CABE-1FED-4EE0-B5B3-65D0290763A4}" type="presParOf" srcId="{7F36B3A1-C5EF-4686-8A7B-C6E57FED7D2F}" destId="{FED82621-7BBB-47FE-891E-D50C59FEEF36}" srcOrd="6" destOrd="0" presId="urn:microsoft.com/office/officeart/2009/3/layout/HorizontalOrganizationChart"/>
    <dgm:cxn modelId="{1AE5BE1C-40E2-4B7D-AAD5-BAC5A9E774FD}" type="presParOf" srcId="{7F36B3A1-C5EF-4686-8A7B-C6E57FED7D2F}" destId="{031E145D-E527-41D9-8D0A-6B22AD1129C5}" srcOrd="7" destOrd="0" presId="urn:microsoft.com/office/officeart/2009/3/layout/HorizontalOrganizationChart"/>
    <dgm:cxn modelId="{F24155E5-46C1-4448-BAC5-643AAB6F132B}" type="presParOf" srcId="{031E145D-E527-41D9-8D0A-6B22AD1129C5}" destId="{C6E39E4A-C760-43DE-87B4-F73AFC09CC1A}" srcOrd="0" destOrd="0" presId="urn:microsoft.com/office/officeart/2009/3/layout/HorizontalOrganizationChart"/>
    <dgm:cxn modelId="{0332BCC4-3FEC-4D23-956B-70E36341B17E}" type="presParOf" srcId="{C6E39E4A-C760-43DE-87B4-F73AFC09CC1A}" destId="{77C9912B-3917-41F9-8356-AFE44BCA7871}" srcOrd="0" destOrd="0" presId="urn:microsoft.com/office/officeart/2009/3/layout/HorizontalOrganizationChart"/>
    <dgm:cxn modelId="{F208361C-2688-4E10-A724-C4337D9C7CA8}" type="presParOf" srcId="{C6E39E4A-C760-43DE-87B4-F73AFC09CC1A}" destId="{9259CA74-3938-46C6-B0BE-11678A358283}" srcOrd="1" destOrd="0" presId="urn:microsoft.com/office/officeart/2009/3/layout/HorizontalOrganizationChart"/>
    <dgm:cxn modelId="{F3961466-7A0C-4A0C-813E-EFD478DF6F3C}" type="presParOf" srcId="{031E145D-E527-41D9-8D0A-6B22AD1129C5}" destId="{3446F461-B8F4-4E8B-BBD3-3164B8E88730}" srcOrd="1" destOrd="0" presId="urn:microsoft.com/office/officeart/2009/3/layout/HorizontalOrganizationChart"/>
    <dgm:cxn modelId="{2C6974EC-C91F-45C7-A1B0-EA7240A55FA8}" type="presParOf" srcId="{3446F461-B8F4-4E8B-BBD3-3164B8E88730}" destId="{D1819DB9-06C1-4A83-A95D-15BDAF1E0355}" srcOrd="0" destOrd="0" presId="urn:microsoft.com/office/officeart/2009/3/layout/HorizontalOrganizationChart"/>
    <dgm:cxn modelId="{0D915DA9-36F0-4987-9A7A-49E083CC870E}" type="presParOf" srcId="{3446F461-B8F4-4E8B-BBD3-3164B8E88730}" destId="{9FFA93B2-EF90-46E2-91D3-8EBB98257501}" srcOrd="1" destOrd="0" presId="urn:microsoft.com/office/officeart/2009/3/layout/HorizontalOrganizationChart"/>
    <dgm:cxn modelId="{BFCD1DA2-AEF7-41F5-B35E-DC35F1A10E17}" type="presParOf" srcId="{9FFA93B2-EF90-46E2-91D3-8EBB98257501}" destId="{C18BD6E3-6739-4F15-9878-9B5E2DB1DF7F}" srcOrd="0" destOrd="0" presId="urn:microsoft.com/office/officeart/2009/3/layout/HorizontalOrganizationChart"/>
    <dgm:cxn modelId="{649FEE84-38D5-460F-A61B-D4ED7EEBC6EC}" type="presParOf" srcId="{C18BD6E3-6739-4F15-9878-9B5E2DB1DF7F}" destId="{841B6F2D-3CFB-4D81-87A3-874D3D98805C}" srcOrd="0" destOrd="0" presId="urn:microsoft.com/office/officeart/2009/3/layout/HorizontalOrganizationChart"/>
    <dgm:cxn modelId="{EDCC5FCF-8CBC-4200-98FF-CC96253CC2EA}" type="presParOf" srcId="{C18BD6E3-6739-4F15-9878-9B5E2DB1DF7F}" destId="{38307DA9-D738-47BB-97D9-B3108A83C8C4}" srcOrd="1" destOrd="0" presId="urn:microsoft.com/office/officeart/2009/3/layout/HorizontalOrganizationChart"/>
    <dgm:cxn modelId="{7DB5DED7-030C-44C7-B07F-00436417A716}" type="presParOf" srcId="{9FFA93B2-EF90-46E2-91D3-8EBB98257501}" destId="{18E14DA2-208C-4B84-9DCC-7D66A1FE5428}" srcOrd="1" destOrd="0" presId="urn:microsoft.com/office/officeart/2009/3/layout/HorizontalOrganizationChart"/>
    <dgm:cxn modelId="{77834459-E282-4046-8247-C07B5FAE7153}" type="presParOf" srcId="{9FFA93B2-EF90-46E2-91D3-8EBB98257501}" destId="{AD992198-4102-46E1-AC44-D0AF7504B9D8}" srcOrd="2" destOrd="0" presId="urn:microsoft.com/office/officeart/2009/3/layout/HorizontalOrganizationChart"/>
    <dgm:cxn modelId="{D0241904-18F4-4DE7-8649-DEA3A943C0EE}" type="presParOf" srcId="{3446F461-B8F4-4E8B-BBD3-3164B8E88730}" destId="{3DC5BB3A-0236-4E89-8A99-3169DF9BB409}" srcOrd="2" destOrd="0" presId="urn:microsoft.com/office/officeart/2009/3/layout/HorizontalOrganizationChart"/>
    <dgm:cxn modelId="{F57457DB-D848-460C-9989-1D69F0245E7E}" type="presParOf" srcId="{3446F461-B8F4-4E8B-BBD3-3164B8E88730}" destId="{8AF20DF4-BC55-4B82-9EE2-A38B602420C6}" srcOrd="3" destOrd="0" presId="urn:microsoft.com/office/officeart/2009/3/layout/HorizontalOrganizationChart"/>
    <dgm:cxn modelId="{24410EC2-4F21-473C-BB1D-141008BCCD38}" type="presParOf" srcId="{8AF20DF4-BC55-4B82-9EE2-A38B602420C6}" destId="{EF219C54-1833-48F7-90D6-004DE4688FF6}" srcOrd="0" destOrd="0" presId="urn:microsoft.com/office/officeart/2009/3/layout/HorizontalOrganizationChart"/>
    <dgm:cxn modelId="{C9E39B4E-3EC1-46CF-B129-D44239668AE2}" type="presParOf" srcId="{EF219C54-1833-48F7-90D6-004DE4688FF6}" destId="{A5C45AF1-6053-4E24-9214-5A812DF7B585}" srcOrd="0" destOrd="0" presId="urn:microsoft.com/office/officeart/2009/3/layout/HorizontalOrganizationChart"/>
    <dgm:cxn modelId="{DF3D32EB-E53D-45E0-A979-73ACFFD8F0A0}" type="presParOf" srcId="{EF219C54-1833-48F7-90D6-004DE4688FF6}" destId="{32709A65-EF12-458D-9E16-981B03D78C46}" srcOrd="1" destOrd="0" presId="urn:microsoft.com/office/officeart/2009/3/layout/HorizontalOrganizationChart"/>
    <dgm:cxn modelId="{864B625E-0B42-4698-A5C5-A81DC8CE20D3}" type="presParOf" srcId="{8AF20DF4-BC55-4B82-9EE2-A38B602420C6}" destId="{C87CB79E-10EC-4984-905B-D01346247019}" srcOrd="1" destOrd="0" presId="urn:microsoft.com/office/officeart/2009/3/layout/HorizontalOrganizationChart"/>
    <dgm:cxn modelId="{72BB7EB0-B352-43E5-B955-EDACC5D3F26E}" type="presParOf" srcId="{8AF20DF4-BC55-4B82-9EE2-A38B602420C6}" destId="{D5F336F5-7ACC-443E-8170-7ADF4EF9D6AC}" srcOrd="2" destOrd="0" presId="urn:microsoft.com/office/officeart/2009/3/layout/HorizontalOrganizationChart"/>
    <dgm:cxn modelId="{533D4980-55DE-46F6-8E10-E8CB6B9F367D}" type="presParOf" srcId="{3446F461-B8F4-4E8B-BBD3-3164B8E88730}" destId="{3DDE3C94-340F-4221-8DAB-C8501A2B4493}" srcOrd="4" destOrd="0" presId="urn:microsoft.com/office/officeart/2009/3/layout/HorizontalOrganizationChart"/>
    <dgm:cxn modelId="{FD6F13EC-AA81-43BC-9C2C-BC59EA870670}" type="presParOf" srcId="{3446F461-B8F4-4E8B-BBD3-3164B8E88730}" destId="{ACF6FB02-C403-4969-8D21-888760C588BD}" srcOrd="5" destOrd="0" presId="urn:microsoft.com/office/officeart/2009/3/layout/HorizontalOrganizationChart"/>
    <dgm:cxn modelId="{A1319A01-F75D-4CBA-B8E6-C29AC46BDF12}" type="presParOf" srcId="{ACF6FB02-C403-4969-8D21-888760C588BD}" destId="{50708C26-FE74-43E1-A084-392B33063646}" srcOrd="0" destOrd="0" presId="urn:microsoft.com/office/officeart/2009/3/layout/HorizontalOrganizationChart"/>
    <dgm:cxn modelId="{A3FE9E9A-940B-4E4A-BC4D-4832B9FF61B9}" type="presParOf" srcId="{50708C26-FE74-43E1-A084-392B33063646}" destId="{BF4B7D6D-51A6-41AE-AF33-A39ACCA14436}" srcOrd="0" destOrd="0" presId="urn:microsoft.com/office/officeart/2009/3/layout/HorizontalOrganizationChart"/>
    <dgm:cxn modelId="{DFCF76DB-4885-4DFD-AB5D-99CE0EFD5DCB}" type="presParOf" srcId="{50708C26-FE74-43E1-A084-392B33063646}" destId="{3BD2CE54-1C09-4D09-96B7-21BC316BCA43}" srcOrd="1" destOrd="0" presId="urn:microsoft.com/office/officeart/2009/3/layout/HorizontalOrganizationChart"/>
    <dgm:cxn modelId="{F600E2E5-5853-46CA-88C6-01566E3D03F4}" type="presParOf" srcId="{ACF6FB02-C403-4969-8D21-888760C588BD}" destId="{6E16E38F-9197-46D8-8E49-51514F31A0B2}" srcOrd="1" destOrd="0" presId="urn:microsoft.com/office/officeart/2009/3/layout/HorizontalOrganizationChart"/>
    <dgm:cxn modelId="{26C380AB-ECD6-4CDF-9797-40F36BAC93DF}" type="presParOf" srcId="{ACF6FB02-C403-4969-8D21-888760C588BD}" destId="{2505005D-CCD1-4807-AB8B-C411D4F9CC05}" srcOrd="2" destOrd="0" presId="urn:microsoft.com/office/officeart/2009/3/layout/HorizontalOrganizationChart"/>
    <dgm:cxn modelId="{A1EBC82F-9FE8-4F56-ADE1-E2E870DF8D9D}" type="presParOf" srcId="{3446F461-B8F4-4E8B-BBD3-3164B8E88730}" destId="{27457433-3336-4896-8AC9-F3C2D787FF89}" srcOrd="6" destOrd="0" presId="urn:microsoft.com/office/officeart/2009/3/layout/HorizontalOrganizationChart"/>
    <dgm:cxn modelId="{A6A36C4E-9D41-4158-80DD-59F8C4BAF661}" type="presParOf" srcId="{3446F461-B8F4-4E8B-BBD3-3164B8E88730}" destId="{9B67D4CB-CBF1-444B-8CD0-B4F98ECF6FB8}" srcOrd="7" destOrd="0" presId="urn:microsoft.com/office/officeart/2009/3/layout/HorizontalOrganizationChart"/>
    <dgm:cxn modelId="{938F2419-95CC-4BC6-AEBB-4C7076C3BCA1}" type="presParOf" srcId="{9B67D4CB-CBF1-444B-8CD0-B4F98ECF6FB8}" destId="{26EF9729-9983-4DB8-BDC2-470E6D6EA533}" srcOrd="0" destOrd="0" presId="urn:microsoft.com/office/officeart/2009/3/layout/HorizontalOrganizationChart"/>
    <dgm:cxn modelId="{3980C4C3-6DF9-4109-A3F9-0DD1EF01CEFF}" type="presParOf" srcId="{26EF9729-9983-4DB8-BDC2-470E6D6EA533}" destId="{BFCBB8DE-3B91-40F6-A62E-0FA046F5D57A}" srcOrd="0" destOrd="0" presId="urn:microsoft.com/office/officeart/2009/3/layout/HorizontalOrganizationChart"/>
    <dgm:cxn modelId="{DB6BFF13-7307-49DE-8804-0DE7F8097BCA}" type="presParOf" srcId="{26EF9729-9983-4DB8-BDC2-470E6D6EA533}" destId="{22371062-E205-48DF-AD94-9F6179714810}" srcOrd="1" destOrd="0" presId="urn:microsoft.com/office/officeart/2009/3/layout/HorizontalOrganizationChart"/>
    <dgm:cxn modelId="{5B82DD1F-BFB6-4671-BF6F-50CC5353D948}" type="presParOf" srcId="{9B67D4CB-CBF1-444B-8CD0-B4F98ECF6FB8}" destId="{2CBC7DC5-7646-4E85-85C9-9C253C5AB140}" srcOrd="1" destOrd="0" presId="urn:microsoft.com/office/officeart/2009/3/layout/HorizontalOrganizationChart"/>
    <dgm:cxn modelId="{1895E90B-3E09-416C-845C-B3B043D4AEC6}" type="presParOf" srcId="{9B67D4CB-CBF1-444B-8CD0-B4F98ECF6FB8}" destId="{C425D765-CEEA-4789-B543-54558FBCE14D}" srcOrd="2" destOrd="0" presId="urn:microsoft.com/office/officeart/2009/3/layout/HorizontalOrganizationChart"/>
    <dgm:cxn modelId="{3382BA88-D605-4F7E-8318-66F6E0F75594}" type="presParOf" srcId="{3446F461-B8F4-4E8B-BBD3-3164B8E88730}" destId="{9FBDDB20-16EC-47E8-8E90-FF6B4B2C9F75}" srcOrd="8" destOrd="0" presId="urn:microsoft.com/office/officeart/2009/3/layout/HorizontalOrganizationChart"/>
    <dgm:cxn modelId="{18D44A37-09AB-4A13-8F7D-99FE65BC68B5}" type="presParOf" srcId="{3446F461-B8F4-4E8B-BBD3-3164B8E88730}" destId="{E7BA6683-253A-4407-9C4A-7F22E65E22E5}" srcOrd="9" destOrd="0" presId="urn:microsoft.com/office/officeart/2009/3/layout/HorizontalOrganizationChart"/>
    <dgm:cxn modelId="{A9A2CF66-82E7-47F2-B179-649AAD63695A}" type="presParOf" srcId="{E7BA6683-253A-4407-9C4A-7F22E65E22E5}" destId="{8DF8743E-623E-4C98-A77B-8232BF2554E8}" srcOrd="0" destOrd="0" presId="urn:microsoft.com/office/officeart/2009/3/layout/HorizontalOrganizationChart"/>
    <dgm:cxn modelId="{DA20BCA6-743F-40DD-8E40-AD6C73E20796}" type="presParOf" srcId="{8DF8743E-623E-4C98-A77B-8232BF2554E8}" destId="{DE889AC6-2635-4ABC-82AC-5A703150592E}" srcOrd="0" destOrd="0" presId="urn:microsoft.com/office/officeart/2009/3/layout/HorizontalOrganizationChart"/>
    <dgm:cxn modelId="{0C1997BD-37DD-4833-AF86-17C0778FCABF}" type="presParOf" srcId="{8DF8743E-623E-4C98-A77B-8232BF2554E8}" destId="{041D856F-050B-4914-A46D-5F2B09393D71}" srcOrd="1" destOrd="0" presId="urn:microsoft.com/office/officeart/2009/3/layout/HorizontalOrganizationChart"/>
    <dgm:cxn modelId="{D9AB2B85-9A91-4FF1-8423-94B3CFAE58FF}" type="presParOf" srcId="{E7BA6683-253A-4407-9C4A-7F22E65E22E5}" destId="{59F1E649-3D4B-47EE-8505-508691EDCC40}" srcOrd="1" destOrd="0" presId="urn:microsoft.com/office/officeart/2009/3/layout/HorizontalOrganizationChart"/>
    <dgm:cxn modelId="{5E9F7F04-B3D0-4A91-B365-27991D9D3A73}" type="presParOf" srcId="{E7BA6683-253A-4407-9C4A-7F22E65E22E5}" destId="{74420EC7-CFCA-42FC-9C84-C580E236516F}" srcOrd="2" destOrd="0" presId="urn:microsoft.com/office/officeart/2009/3/layout/HorizontalOrganizationChart"/>
    <dgm:cxn modelId="{97527F8C-37C3-40BB-804D-DE0252897FBB}" type="presParOf" srcId="{3446F461-B8F4-4E8B-BBD3-3164B8E88730}" destId="{557B30F0-31D9-4440-95A8-E5E3948EC803}" srcOrd="10" destOrd="0" presId="urn:microsoft.com/office/officeart/2009/3/layout/HorizontalOrganizationChart"/>
    <dgm:cxn modelId="{161E0987-7C4E-46F8-8F0B-F357044BF88A}" type="presParOf" srcId="{3446F461-B8F4-4E8B-BBD3-3164B8E88730}" destId="{03AC6D2D-8111-4C44-BBB6-CE64CFF07B9E}" srcOrd="11" destOrd="0" presId="urn:microsoft.com/office/officeart/2009/3/layout/HorizontalOrganizationChart"/>
    <dgm:cxn modelId="{55B2B6E2-1A5F-445E-ABBE-9F6156B126B5}" type="presParOf" srcId="{03AC6D2D-8111-4C44-BBB6-CE64CFF07B9E}" destId="{88F32E49-8130-473E-86B6-676EC574FBCD}" srcOrd="0" destOrd="0" presId="urn:microsoft.com/office/officeart/2009/3/layout/HorizontalOrganizationChart"/>
    <dgm:cxn modelId="{8A78849E-A716-431D-BF8B-A87853419DF8}" type="presParOf" srcId="{88F32E49-8130-473E-86B6-676EC574FBCD}" destId="{D369497F-2C70-41E7-81A1-B3A25BD73533}" srcOrd="0" destOrd="0" presId="urn:microsoft.com/office/officeart/2009/3/layout/HorizontalOrganizationChart"/>
    <dgm:cxn modelId="{1FB8E09D-B481-4577-AA68-BC5689993EAB}" type="presParOf" srcId="{88F32E49-8130-473E-86B6-676EC574FBCD}" destId="{E647FE31-987A-4E38-AD21-44952474DB57}" srcOrd="1" destOrd="0" presId="urn:microsoft.com/office/officeart/2009/3/layout/HorizontalOrganizationChart"/>
    <dgm:cxn modelId="{BB9BB106-E3D6-436C-B8AF-9243AE6D6C74}" type="presParOf" srcId="{03AC6D2D-8111-4C44-BBB6-CE64CFF07B9E}" destId="{E2EAC1A1-C618-4453-AA35-59EF3F709028}" srcOrd="1" destOrd="0" presId="urn:microsoft.com/office/officeart/2009/3/layout/HorizontalOrganizationChart"/>
    <dgm:cxn modelId="{3BCEECE1-DE1F-484D-8913-B5E1C9987867}" type="presParOf" srcId="{03AC6D2D-8111-4C44-BBB6-CE64CFF07B9E}" destId="{090FFB18-C616-453E-B424-92A4E2AABF12}" srcOrd="2" destOrd="0" presId="urn:microsoft.com/office/officeart/2009/3/layout/HorizontalOrganizationChart"/>
    <dgm:cxn modelId="{1499336C-7519-488D-A2B2-BF1741BD45BC}" type="presParOf" srcId="{031E145D-E527-41D9-8D0A-6B22AD1129C5}" destId="{CE6CE66B-5F03-425B-A640-92A802A58D7C}" srcOrd="2" destOrd="0" presId="urn:microsoft.com/office/officeart/2009/3/layout/HorizontalOrganizationChart"/>
    <dgm:cxn modelId="{EB3EC67B-C818-40C6-829C-92CDD6B4D067}" type="presParOf" srcId="{7F36B3A1-C5EF-4686-8A7B-C6E57FED7D2F}" destId="{314027C4-F658-4A4C-86B6-DE75D25440B9}" srcOrd="8" destOrd="0" presId="urn:microsoft.com/office/officeart/2009/3/layout/HorizontalOrganizationChart"/>
    <dgm:cxn modelId="{ABB9054D-B9CD-4DB3-96DF-A44DCF1096E2}" type="presParOf" srcId="{7F36B3A1-C5EF-4686-8A7B-C6E57FED7D2F}" destId="{4CDC2D4A-535E-4EB8-96B4-8BACDE66E843}" srcOrd="9" destOrd="0" presId="urn:microsoft.com/office/officeart/2009/3/layout/HorizontalOrganizationChart"/>
    <dgm:cxn modelId="{9CDEC86C-63BB-411C-9C89-75DC633D9420}" type="presParOf" srcId="{4CDC2D4A-535E-4EB8-96B4-8BACDE66E843}" destId="{611A6F8A-241C-4FFA-9C10-2559739ABC50}" srcOrd="0" destOrd="0" presId="urn:microsoft.com/office/officeart/2009/3/layout/HorizontalOrganizationChart"/>
    <dgm:cxn modelId="{5AE89A17-45B9-4721-91E7-43BDF8ACDA8D}" type="presParOf" srcId="{611A6F8A-241C-4FFA-9C10-2559739ABC50}" destId="{74B51D21-E5E8-4055-9549-72C88C85F950}" srcOrd="0" destOrd="0" presId="urn:microsoft.com/office/officeart/2009/3/layout/HorizontalOrganizationChart"/>
    <dgm:cxn modelId="{51C8E0CE-58A3-4065-A30D-755443F56725}" type="presParOf" srcId="{611A6F8A-241C-4FFA-9C10-2559739ABC50}" destId="{C5E223FD-C3F5-4700-8AE7-CFBF0F57E347}" srcOrd="1" destOrd="0" presId="urn:microsoft.com/office/officeart/2009/3/layout/HorizontalOrganizationChart"/>
    <dgm:cxn modelId="{DC656CCC-4F1C-4034-9DCA-62F957A47164}" type="presParOf" srcId="{4CDC2D4A-535E-4EB8-96B4-8BACDE66E843}" destId="{ED890AD4-1883-4B68-A773-1030E53764D3}" srcOrd="1" destOrd="0" presId="urn:microsoft.com/office/officeart/2009/3/layout/HorizontalOrganizationChart"/>
    <dgm:cxn modelId="{B975E13E-12F3-4197-857D-63C66887D7E3}" type="presParOf" srcId="{4CDC2D4A-535E-4EB8-96B4-8BACDE66E843}" destId="{C468D1D0-DCD8-4D4E-9DF0-3BAC89186BDA}" srcOrd="2" destOrd="0" presId="urn:microsoft.com/office/officeart/2009/3/layout/HorizontalOrganizationChart"/>
    <dgm:cxn modelId="{6169E202-9313-4B23-B9DE-A4B93B1C59AA}" type="presParOf" srcId="{7F36B3A1-C5EF-4686-8A7B-C6E57FED7D2F}" destId="{BD1D1D3C-08E0-4D13-8B16-CA2A97004EDF}" srcOrd="10" destOrd="0" presId="urn:microsoft.com/office/officeart/2009/3/layout/HorizontalOrganizationChart"/>
    <dgm:cxn modelId="{10B3845C-3E1A-4B58-B471-BCE6B89FF573}" type="presParOf" srcId="{7F36B3A1-C5EF-4686-8A7B-C6E57FED7D2F}" destId="{0AA82DFF-0F49-492C-BE61-81FB3E7D7D7E}" srcOrd="11" destOrd="0" presId="urn:microsoft.com/office/officeart/2009/3/layout/HorizontalOrganizationChart"/>
    <dgm:cxn modelId="{6C81F736-93FF-494A-B5A0-CF41229E339A}" type="presParOf" srcId="{0AA82DFF-0F49-492C-BE61-81FB3E7D7D7E}" destId="{FB8269DF-594E-4750-8156-09954701FE08}" srcOrd="0" destOrd="0" presId="urn:microsoft.com/office/officeart/2009/3/layout/HorizontalOrganizationChart"/>
    <dgm:cxn modelId="{EB5E7A28-E6DF-4F97-AF43-D1F46D464338}" type="presParOf" srcId="{FB8269DF-594E-4750-8156-09954701FE08}" destId="{7E6AFD48-7759-4A9B-A1D8-F7F6F86F8B95}" srcOrd="0" destOrd="0" presId="urn:microsoft.com/office/officeart/2009/3/layout/HorizontalOrganizationChart"/>
    <dgm:cxn modelId="{2CD3BDD8-7736-44FC-BDEB-94271EF4D8EE}" type="presParOf" srcId="{FB8269DF-594E-4750-8156-09954701FE08}" destId="{72FBFF6F-1FEF-439E-BB1D-51C02BFECC29}" srcOrd="1" destOrd="0" presId="urn:microsoft.com/office/officeart/2009/3/layout/HorizontalOrganizationChart"/>
    <dgm:cxn modelId="{25D993DA-8B5C-4E83-AAAC-720C6BF38442}" type="presParOf" srcId="{0AA82DFF-0F49-492C-BE61-81FB3E7D7D7E}" destId="{446D80DD-5FB1-4AE2-ACA9-3950254D241F}" srcOrd="1" destOrd="0" presId="urn:microsoft.com/office/officeart/2009/3/layout/HorizontalOrganizationChart"/>
    <dgm:cxn modelId="{BC94ADC4-7CD2-4C56-B99B-F180E7467E86}" type="presParOf" srcId="{0AA82DFF-0F49-492C-BE61-81FB3E7D7D7E}" destId="{F9229B7E-50D5-43EC-A4F2-69CEFF862461}" srcOrd="2" destOrd="0" presId="urn:microsoft.com/office/officeart/2009/3/layout/HorizontalOrganizationChart"/>
    <dgm:cxn modelId="{BBA4FD32-F55A-4803-90A9-D109C5DF2746}" type="presParOf" srcId="{86215473-B296-4BF9-AE94-3ADF39C67541}" destId="{9A693686-FE96-4E81-8D95-9D05EFC0D497}" srcOrd="2" destOrd="0" presId="urn:microsoft.com/office/officeart/2009/3/layout/HorizontalOrganizationChart"/>
    <dgm:cxn modelId="{85D34E8D-98F6-4CBE-8560-80F4BC32EDF3}" type="presParOf" srcId="{9A693686-FE96-4E81-8D95-9D05EFC0D497}" destId="{A5FF0ECE-8A4D-4C8F-9DD0-4945F217B9E1}" srcOrd="0" destOrd="0" presId="urn:microsoft.com/office/officeart/2009/3/layout/HorizontalOrganizationChart"/>
    <dgm:cxn modelId="{F7AA4E7E-96B1-4612-9366-05F02979E6E6}" type="presParOf" srcId="{9A693686-FE96-4E81-8D95-9D05EFC0D497}" destId="{BA22D337-42E3-419D-8BE2-777DD501B3A0}" srcOrd="1" destOrd="0" presId="urn:microsoft.com/office/officeart/2009/3/layout/HorizontalOrganizationChart"/>
    <dgm:cxn modelId="{F5A256EA-B2D1-4B90-B60D-4D463C03E9BA}" type="presParOf" srcId="{BA22D337-42E3-419D-8BE2-777DD501B3A0}" destId="{E6D76E9F-5B50-4683-9284-A5212E820E33}" srcOrd="0" destOrd="0" presId="urn:microsoft.com/office/officeart/2009/3/layout/HorizontalOrganizationChart"/>
    <dgm:cxn modelId="{B6C5464E-D3E9-438C-BFA3-CED4EF5B4972}" type="presParOf" srcId="{E6D76E9F-5B50-4683-9284-A5212E820E33}" destId="{4D5CC9CC-964E-4BDE-BB2B-3F9D22DC451C}" srcOrd="0" destOrd="0" presId="urn:microsoft.com/office/officeart/2009/3/layout/HorizontalOrganizationChart"/>
    <dgm:cxn modelId="{B620B5F2-59D6-4863-90D6-696047784903}" type="presParOf" srcId="{E6D76E9F-5B50-4683-9284-A5212E820E33}" destId="{F20B4F0D-4A64-4EE2-96CD-F8180B993E75}" srcOrd="1" destOrd="0" presId="urn:microsoft.com/office/officeart/2009/3/layout/HorizontalOrganizationChart"/>
    <dgm:cxn modelId="{F2454856-4702-4FDD-9E27-D02022939843}" type="presParOf" srcId="{BA22D337-42E3-419D-8BE2-777DD501B3A0}" destId="{FE62B201-A81B-488A-AAE1-922EC37BBED9}" srcOrd="1" destOrd="0" presId="urn:microsoft.com/office/officeart/2009/3/layout/HorizontalOrganizationChart"/>
    <dgm:cxn modelId="{D299B173-1011-481D-B682-087329F4B747}" type="presParOf" srcId="{BA22D337-42E3-419D-8BE2-777DD501B3A0}" destId="{8A005CEB-907C-4AD6-89CE-5FF571ED5C89}" srcOrd="2" destOrd="0" presId="urn:microsoft.com/office/officeart/2009/3/layout/HorizontalOrganizationChart"/>
    <dgm:cxn modelId="{07019549-A7EB-4952-8CC3-24896D49DF33}" type="presParOf" srcId="{9A693686-FE96-4E81-8D95-9D05EFC0D497}" destId="{B952AA48-44AD-4142-B5A3-C8A2FD600832}" srcOrd="2" destOrd="0" presId="urn:microsoft.com/office/officeart/2009/3/layout/HorizontalOrganizationChart"/>
    <dgm:cxn modelId="{8ECAC26E-18EF-4A8A-92D0-DF7F9FA47246}" type="presParOf" srcId="{9A693686-FE96-4E81-8D95-9D05EFC0D497}" destId="{4B0FC5D5-6867-43C5-96DC-42086A5EDCC2}" srcOrd="3" destOrd="0" presId="urn:microsoft.com/office/officeart/2009/3/layout/HorizontalOrganizationChart"/>
    <dgm:cxn modelId="{CAF5EEFE-6C96-43AD-A756-7E11A65BB40D}" type="presParOf" srcId="{4B0FC5D5-6867-43C5-96DC-42086A5EDCC2}" destId="{2F62C07E-381B-4357-848E-24B6F86BCF5F}" srcOrd="0" destOrd="0" presId="urn:microsoft.com/office/officeart/2009/3/layout/HorizontalOrganizationChart"/>
    <dgm:cxn modelId="{31FAC640-8AB3-4774-93AA-E1F6B3DB3310}" type="presParOf" srcId="{2F62C07E-381B-4357-848E-24B6F86BCF5F}" destId="{686AEA64-6F2F-4520-8538-4345981839E1}" srcOrd="0" destOrd="0" presId="urn:microsoft.com/office/officeart/2009/3/layout/HorizontalOrganizationChart"/>
    <dgm:cxn modelId="{0145FB39-7063-489E-B710-CF8F743B886F}" type="presParOf" srcId="{2F62C07E-381B-4357-848E-24B6F86BCF5F}" destId="{E367FB90-E590-4EEE-97E1-E153FB294A82}" srcOrd="1" destOrd="0" presId="urn:microsoft.com/office/officeart/2009/3/layout/HorizontalOrganizationChart"/>
    <dgm:cxn modelId="{128C0903-6051-4051-96B9-B3A906AC0C07}" type="presParOf" srcId="{4B0FC5D5-6867-43C5-96DC-42086A5EDCC2}" destId="{06C7C3D5-3395-4045-9FEF-F64AB334421A}" srcOrd="1" destOrd="0" presId="urn:microsoft.com/office/officeart/2009/3/layout/HorizontalOrganizationChart"/>
    <dgm:cxn modelId="{C30EDCAD-49AC-4838-B004-0F69C03E1D78}" type="presParOf" srcId="{4B0FC5D5-6867-43C5-96DC-42086A5EDCC2}" destId="{08F4755F-571A-4286-A948-866CB06717D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AA48-44AD-4142-B5A3-C8A2FD600832}">
      <dsp:nvSpPr>
        <dsp:cNvPr id="0" name=""/>
        <dsp:cNvSpPr/>
      </dsp:nvSpPr>
      <dsp:spPr>
        <a:xfrm>
          <a:off x="1383962" y="2910415"/>
          <a:ext cx="2958103" cy="105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8103" y="0"/>
              </a:lnTo>
              <a:lnTo>
                <a:pt x="2958103" y="1052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F0ECE-8A4D-4C8F-9DD0-4945F217B9E1}">
      <dsp:nvSpPr>
        <dsp:cNvPr id="0" name=""/>
        <dsp:cNvSpPr/>
      </dsp:nvSpPr>
      <dsp:spPr>
        <a:xfrm>
          <a:off x="1383962" y="2759288"/>
          <a:ext cx="1147251" cy="151126"/>
        </a:xfrm>
        <a:custGeom>
          <a:avLst/>
          <a:gdLst/>
          <a:ahLst/>
          <a:cxnLst/>
          <a:rect l="0" t="0" r="0" b="0"/>
          <a:pathLst>
            <a:path>
              <a:moveTo>
                <a:pt x="0" y="151126"/>
              </a:moveTo>
              <a:lnTo>
                <a:pt x="1147251" y="151126"/>
              </a:lnTo>
              <a:lnTo>
                <a:pt x="114725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D1D3C-08E0-4D13-8B16-CA2A97004EDF}">
      <dsp:nvSpPr>
        <dsp:cNvPr id="0" name=""/>
        <dsp:cNvSpPr/>
      </dsp:nvSpPr>
      <dsp:spPr>
        <a:xfrm>
          <a:off x="1383962" y="2910415"/>
          <a:ext cx="4407789" cy="2328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9393" y="0"/>
              </a:lnTo>
              <a:lnTo>
                <a:pt x="4269393" y="2328452"/>
              </a:lnTo>
              <a:lnTo>
                <a:pt x="4407789" y="23284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027C4-F658-4A4C-86B6-DE75D25440B9}">
      <dsp:nvSpPr>
        <dsp:cNvPr id="0" name=""/>
        <dsp:cNvSpPr/>
      </dsp:nvSpPr>
      <dsp:spPr>
        <a:xfrm>
          <a:off x="1383962" y="2910415"/>
          <a:ext cx="4390946" cy="128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52550" y="0"/>
              </a:lnTo>
              <a:lnTo>
                <a:pt x="4252550" y="1281617"/>
              </a:lnTo>
              <a:lnTo>
                <a:pt x="4390946" y="128161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B30F0-31D9-4440-95A8-E5E3948EC803}">
      <dsp:nvSpPr>
        <dsp:cNvPr id="0" name=""/>
        <dsp:cNvSpPr/>
      </dsp:nvSpPr>
      <dsp:spPr>
        <a:xfrm>
          <a:off x="7563458" y="2909189"/>
          <a:ext cx="1703394" cy="2334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998" y="0"/>
              </a:lnTo>
              <a:lnTo>
                <a:pt x="1564998" y="2334154"/>
              </a:lnTo>
              <a:lnTo>
                <a:pt x="1703394" y="23341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DDB20-16EC-47E8-8E90-FF6B4B2C9F75}">
      <dsp:nvSpPr>
        <dsp:cNvPr id="0" name=""/>
        <dsp:cNvSpPr/>
      </dsp:nvSpPr>
      <dsp:spPr>
        <a:xfrm>
          <a:off x="7563458" y="2909189"/>
          <a:ext cx="1717856" cy="1649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9460" y="0"/>
              </a:lnTo>
              <a:lnTo>
                <a:pt x="1579460" y="1649111"/>
              </a:lnTo>
              <a:lnTo>
                <a:pt x="1717856" y="164911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57433-3336-4896-8AC9-F3C2D787FF89}">
      <dsp:nvSpPr>
        <dsp:cNvPr id="0" name=""/>
        <dsp:cNvSpPr/>
      </dsp:nvSpPr>
      <dsp:spPr>
        <a:xfrm>
          <a:off x="7563458" y="2909189"/>
          <a:ext cx="1711532" cy="904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3135" y="0"/>
              </a:lnTo>
              <a:lnTo>
                <a:pt x="1573135" y="904121"/>
              </a:lnTo>
              <a:lnTo>
                <a:pt x="1711532" y="9041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E3C94-340F-4221-8DAB-C8501A2B4493}">
      <dsp:nvSpPr>
        <dsp:cNvPr id="0" name=""/>
        <dsp:cNvSpPr/>
      </dsp:nvSpPr>
      <dsp:spPr>
        <a:xfrm>
          <a:off x="7563458" y="2909189"/>
          <a:ext cx="1717842" cy="219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9446" y="0"/>
              </a:lnTo>
              <a:lnTo>
                <a:pt x="1579446" y="219079"/>
              </a:lnTo>
              <a:lnTo>
                <a:pt x="1717842" y="21907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5BB3A-0236-4E89-8A99-3169DF9BB409}">
      <dsp:nvSpPr>
        <dsp:cNvPr id="0" name=""/>
        <dsp:cNvSpPr/>
      </dsp:nvSpPr>
      <dsp:spPr>
        <a:xfrm>
          <a:off x="7563458" y="2443310"/>
          <a:ext cx="1713497" cy="465878"/>
        </a:xfrm>
        <a:custGeom>
          <a:avLst/>
          <a:gdLst/>
          <a:ahLst/>
          <a:cxnLst/>
          <a:rect l="0" t="0" r="0" b="0"/>
          <a:pathLst>
            <a:path>
              <a:moveTo>
                <a:pt x="0" y="465878"/>
              </a:moveTo>
              <a:lnTo>
                <a:pt x="1575101" y="465878"/>
              </a:lnTo>
              <a:lnTo>
                <a:pt x="1575101" y="0"/>
              </a:lnTo>
              <a:lnTo>
                <a:pt x="171349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19DB9-06C1-4A83-A95D-15BDAF1E0355}">
      <dsp:nvSpPr>
        <dsp:cNvPr id="0" name=""/>
        <dsp:cNvSpPr/>
      </dsp:nvSpPr>
      <dsp:spPr>
        <a:xfrm>
          <a:off x="7563458" y="1728210"/>
          <a:ext cx="1715933" cy="1180979"/>
        </a:xfrm>
        <a:custGeom>
          <a:avLst/>
          <a:gdLst/>
          <a:ahLst/>
          <a:cxnLst/>
          <a:rect l="0" t="0" r="0" b="0"/>
          <a:pathLst>
            <a:path>
              <a:moveTo>
                <a:pt x="0" y="1180979"/>
              </a:moveTo>
              <a:lnTo>
                <a:pt x="1577536" y="1180979"/>
              </a:lnTo>
              <a:lnTo>
                <a:pt x="1577536" y="0"/>
              </a:lnTo>
              <a:lnTo>
                <a:pt x="171593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82621-7BBB-47FE-891E-D50C59FEEF36}">
      <dsp:nvSpPr>
        <dsp:cNvPr id="0" name=""/>
        <dsp:cNvSpPr/>
      </dsp:nvSpPr>
      <dsp:spPr>
        <a:xfrm>
          <a:off x="1383962" y="2863469"/>
          <a:ext cx="4795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945"/>
              </a:moveTo>
              <a:lnTo>
                <a:pt x="4657138" y="46945"/>
              </a:lnTo>
              <a:lnTo>
                <a:pt x="4657138" y="45720"/>
              </a:lnTo>
              <a:lnTo>
                <a:pt x="4795534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566B2-E27B-44D5-B8AE-145E1CBB9D62}">
      <dsp:nvSpPr>
        <dsp:cNvPr id="0" name=""/>
        <dsp:cNvSpPr/>
      </dsp:nvSpPr>
      <dsp:spPr>
        <a:xfrm>
          <a:off x="1383962" y="1912546"/>
          <a:ext cx="4407789" cy="997868"/>
        </a:xfrm>
        <a:custGeom>
          <a:avLst/>
          <a:gdLst/>
          <a:ahLst/>
          <a:cxnLst/>
          <a:rect l="0" t="0" r="0" b="0"/>
          <a:pathLst>
            <a:path>
              <a:moveTo>
                <a:pt x="0" y="997868"/>
              </a:moveTo>
              <a:lnTo>
                <a:pt x="4269393" y="997868"/>
              </a:lnTo>
              <a:lnTo>
                <a:pt x="4269393" y="0"/>
              </a:lnTo>
              <a:lnTo>
                <a:pt x="440778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5CA14-BA77-4EA4-A624-F6710C35C573}">
      <dsp:nvSpPr>
        <dsp:cNvPr id="0" name=""/>
        <dsp:cNvSpPr/>
      </dsp:nvSpPr>
      <dsp:spPr>
        <a:xfrm>
          <a:off x="1383962" y="1062628"/>
          <a:ext cx="4407789" cy="1847786"/>
        </a:xfrm>
        <a:custGeom>
          <a:avLst/>
          <a:gdLst/>
          <a:ahLst/>
          <a:cxnLst/>
          <a:rect l="0" t="0" r="0" b="0"/>
          <a:pathLst>
            <a:path>
              <a:moveTo>
                <a:pt x="0" y="1847786"/>
              </a:moveTo>
              <a:lnTo>
                <a:pt x="4269393" y="1847786"/>
              </a:lnTo>
              <a:lnTo>
                <a:pt x="4269393" y="0"/>
              </a:lnTo>
              <a:lnTo>
                <a:pt x="440778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2A6D4-5DCA-43E7-89CF-4EDF7E6D57A3}">
      <dsp:nvSpPr>
        <dsp:cNvPr id="0" name=""/>
        <dsp:cNvSpPr/>
      </dsp:nvSpPr>
      <dsp:spPr>
        <a:xfrm>
          <a:off x="7466345" y="211958"/>
          <a:ext cx="17844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46042" y="45720"/>
              </a:lnTo>
              <a:lnTo>
                <a:pt x="1646042" y="60709"/>
              </a:lnTo>
              <a:lnTo>
                <a:pt x="1784439" y="607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441D2-A386-4A2A-B0FA-3048686282CC}">
      <dsp:nvSpPr>
        <dsp:cNvPr id="0" name=""/>
        <dsp:cNvSpPr/>
      </dsp:nvSpPr>
      <dsp:spPr>
        <a:xfrm>
          <a:off x="1383962" y="257678"/>
          <a:ext cx="4407789" cy="2652737"/>
        </a:xfrm>
        <a:custGeom>
          <a:avLst/>
          <a:gdLst/>
          <a:ahLst/>
          <a:cxnLst/>
          <a:rect l="0" t="0" r="0" b="0"/>
          <a:pathLst>
            <a:path>
              <a:moveTo>
                <a:pt x="0" y="2652737"/>
              </a:moveTo>
              <a:lnTo>
                <a:pt x="4269393" y="2652737"/>
              </a:lnTo>
              <a:lnTo>
                <a:pt x="4269393" y="0"/>
              </a:lnTo>
              <a:lnTo>
                <a:pt x="440778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A58FE-85AA-460A-9C2A-3536F24F0694}">
      <dsp:nvSpPr>
        <dsp:cNvPr id="0" name=""/>
        <dsp:cNvSpPr/>
      </dsp:nvSpPr>
      <dsp:spPr>
        <a:xfrm>
          <a:off x="0" y="2699361"/>
          <a:ext cx="1383962" cy="422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latin typeface="Abd ElRady" panose="02000500000000000000" pitchFamily="2" charset="-78"/>
              <a:cs typeface="Abd ElRady" panose="02000500000000000000" pitchFamily="2" charset="-78"/>
            </a:rPr>
            <a:t>مدير المركز</a:t>
          </a:r>
          <a:endParaRPr lang="en-US" sz="1800" b="0" kern="1200" dirty="0"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0" y="2699361"/>
        <a:ext cx="1383962" cy="422108"/>
      </dsp:txXfrm>
    </dsp:sp>
    <dsp:sp modelId="{667D49C5-0203-4D97-B705-AAB6978E30E8}">
      <dsp:nvSpPr>
        <dsp:cNvPr id="0" name=""/>
        <dsp:cNvSpPr/>
      </dsp:nvSpPr>
      <dsp:spPr>
        <a:xfrm>
          <a:off x="5791751" y="46623"/>
          <a:ext cx="1674594" cy="422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bd ElRady" panose="02000500000000000000" pitchFamily="2" charset="-78"/>
              <a:cs typeface="Abd ElRady" panose="02000500000000000000" pitchFamily="2" charset="-78"/>
            </a:rPr>
            <a:t>الدراسات الاقتصادية </a:t>
          </a:r>
        </a:p>
      </dsp:txBody>
      <dsp:txXfrm>
        <a:off x="5791751" y="46623"/>
        <a:ext cx="1674594" cy="422108"/>
      </dsp:txXfrm>
    </dsp:sp>
    <dsp:sp modelId="{083797B5-0445-4211-ABF2-C69EAC324467}">
      <dsp:nvSpPr>
        <dsp:cNvPr id="0" name=""/>
        <dsp:cNvSpPr/>
      </dsp:nvSpPr>
      <dsp:spPr>
        <a:xfrm>
          <a:off x="9250784" y="61613"/>
          <a:ext cx="2061286" cy="4221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برنامج الدراسات المصرفية</a:t>
          </a:r>
          <a:endParaRPr lang="en-US" sz="1800" b="0" kern="120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9250784" y="61613"/>
        <a:ext cx="2061286" cy="422108"/>
      </dsp:txXfrm>
    </dsp:sp>
    <dsp:sp modelId="{1CE3F03C-BC3D-4E74-A3AF-D59E734FBCF6}">
      <dsp:nvSpPr>
        <dsp:cNvPr id="0" name=""/>
        <dsp:cNvSpPr/>
      </dsp:nvSpPr>
      <dsp:spPr>
        <a:xfrm>
          <a:off x="5791751" y="851574"/>
          <a:ext cx="1522358" cy="422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bd ElRady" panose="02000500000000000000" pitchFamily="2" charset="-78"/>
              <a:cs typeface="Abd ElRady" panose="02000500000000000000" pitchFamily="2" charset="-78"/>
            </a:rPr>
            <a:t>الدراسات </a:t>
          </a:r>
          <a:r>
            <a:rPr lang="en-US" sz="1800" b="0" kern="1200" dirty="0" err="1">
              <a:latin typeface="Abd ElRady" panose="02000500000000000000" pitchFamily="2" charset="-78"/>
              <a:cs typeface="Abd ElRady" panose="02000500000000000000" pitchFamily="2" charset="-78"/>
            </a:rPr>
            <a:t>السياسية</a:t>
          </a:r>
          <a:r>
            <a:rPr lang="en-US" sz="1800" b="0" kern="1200" dirty="0">
              <a:latin typeface="Abd ElRady" panose="02000500000000000000" pitchFamily="2" charset="-78"/>
              <a:cs typeface="Abd ElRady" panose="02000500000000000000" pitchFamily="2" charset="-78"/>
            </a:rPr>
            <a:t> </a:t>
          </a:r>
        </a:p>
      </dsp:txBody>
      <dsp:txXfrm>
        <a:off x="5791751" y="851574"/>
        <a:ext cx="1522358" cy="422108"/>
      </dsp:txXfrm>
    </dsp:sp>
    <dsp:sp modelId="{4FCAD758-50A4-408F-8D1A-410049198742}">
      <dsp:nvSpPr>
        <dsp:cNvPr id="0" name=""/>
        <dsp:cNvSpPr/>
      </dsp:nvSpPr>
      <dsp:spPr>
        <a:xfrm>
          <a:off x="5791751" y="1701492"/>
          <a:ext cx="2663227" cy="422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latin typeface="Abd ElRady" panose="02000500000000000000" pitchFamily="2" charset="-78"/>
              <a:cs typeface="Abd ElRady" panose="02000500000000000000" pitchFamily="2" charset="-78"/>
            </a:rPr>
            <a:t>مجموعة عمل الدراسات الافريقية </a:t>
          </a:r>
          <a:endParaRPr lang="en-US" sz="1800" b="0" kern="1200" dirty="0"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5791751" y="1701492"/>
        <a:ext cx="2663227" cy="422108"/>
      </dsp:txXfrm>
    </dsp:sp>
    <dsp:sp modelId="{77C9912B-3917-41F9-8356-AFE44BCA7871}">
      <dsp:nvSpPr>
        <dsp:cNvPr id="0" name=""/>
        <dsp:cNvSpPr/>
      </dsp:nvSpPr>
      <dsp:spPr>
        <a:xfrm>
          <a:off x="6179496" y="2698135"/>
          <a:ext cx="1383962" cy="422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latin typeface="Abd ElRady" panose="02000500000000000000" pitchFamily="2" charset="-78"/>
              <a:cs typeface="Abd ElRady" panose="02000500000000000000" pitchFamily="2" charset="-78"/>
            </a:rPr>
            <a:t>البرامج المتخصصة</a:t>
          </a:r>
          <a:endParaRPr lang="en-US" sz="1800" b="0" kern="1200" dirty="0"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6179496" y="2698135"/>
        <a:ext cx="1383962" cy="422108"/>
      </dsp:txXfrm>
    </dsp:sp>
    <dsp:sp modelId="{841B6F2D-3CFB-4D81-87A3-874D3D98805C}">
      <dsp:nvSpPr>
        <dsp:cNvPr id="0" name=""/>
        <dsp:cNvSpPr/>
      </dsp:nvSpPr>
      <dsp:spPr>
        <a:xfrm>
          <a:off x="9279391" y="1517156"/>
          <a:ext cx="1383962" cy="4221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دراسات التطرف</a:t>
          </a:r>
          <a:endParaRPr lang="en-US" sz="1800" b="0" kern="120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9279391" y="1517156"/>
        <a:ext cx="1383962" cy="422108"/>
      </dsp:txXfrm>
    </dsp:sp>
    <dsp:sp modelId="{A5C45AF1-6053-4E24-9214-5A812DF7B585}">
      <dsp:nvSpPr>
        <dsp:cNvPr id="0" name=""/>
        <dsp:cNvSpPr/>
      </dsp:nvSpPr>
      <dsp:spPr>
        <a:xfrm>
          <a:off x="9276955" y="2232256"/>
          <a:ext cx="1383962" cy="4221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دراسات المرأة </a:t>
          </a:r>
          <a:endParaRPr lang="en-US" sz="1800" b="0" kern="120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9276955" y="2232256"/>
        <a:ext cx="1383962" cy="422108"/>
      </dsp:txXfrm>
    </dsp:sp>
    <dsp:sp modelId="{BF4B7D6D-51A6-41AE-AF33-A39ACCA14436}">
      <dsp:nvSpPr>
        <dsp:cNvPr id="0" name=""/>
        <dsp:cNvSpPr/>
      </dsp:nvSpPr>
      <dsp:spPr>
        <a:xfrm>
          <a:off x="9281301" y="2917214"/>
          <a:ext cx="1383962" cy="4221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مشروع</a:t>
          </a:r>
          <a:r>
            <a:rPr lang="ar-EG" sz="1800" b="0" kern="1200" dirty="0">
              <a:latin typeface="Abd ElRady" panose="02000500000000000000" pitchFamily="2" charset="-78"/>
              <a:cs typeface="Abd ElRady" panose="02000500000000000000" pitchFamily="2" charset="-78"/>
            </a:rPr>
            <a:t> </a:t>
          </a:r>
          <a:r>
            <a:rPr lang="ar-EG" sz="1800" b="0" kern="1200" dirty="0" err="1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البريكس</a:t>
          </a:r>
          <a:endParaRPr lang="en-US" sz="1800" b="0" kern="120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9281301" y="2917214"/>
        <a:ext cx="1383962" cy="422108"/>
      </dsp:txXfrm>
    </dsp:sp>
    <dsp:sp modelId="{BFCBB8DE-3B91-40F6-A62E-0FA046F5D57A}">
      <dsp:nvSpPr>
        <dsp:cNvPr id="0" name=""/>
        <dsp:cNvSpPr/>
      </dsp:nvSpPr>
      <dsp:spPr>
        <a:xfrm>
          <a:off x="9274990" y="3602256"/>
          <a:ext cx="2573643" cy="4221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دراسات التنمية المستدامة والطاقة </a:t>
          </a:r>
          <a:endParaRPr lang="en-US" sz="1800" b="0" kern="120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9274990" y="3602256"/>
        <a:ext cx="2573643" cy="422108"/>
      </dsp:txXfrm>
    </dsp:sp>
    <dsp:sp modelId="{DE889AC6-2635-4ABC-82AC-5A703150592E}">
      <dsp:nvSpPr>
        <dsp:cNvPr id="0" name=""/>
        <dsp:cNvSpPr/>
      </dsp:nvSpPr>
      <dsp:spPr>
        <a:xfrm>
          <a:off x="9281315" y="4347247"/>
          <a:ext cx="1383962" cy="4221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السياسات العامة </a:t>
          </a:r>
          <a:endParaRPr lang="en-US" sz="1800" b="0" kern="120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9281315" y="4347247"/>
        <a:ext cx="1383962" cy="422108"/>
      </dsp:txXfrm>
    </dsp:sp>
    <dsp:sp modelId="{D369497F-2C70-41E7-81A1-B3A25BD73533}">
      <dsp:nvSpPr>
        <dsp:cNvPr id="0" name=""/>
        <dsp:cNvSpPr/>
      </dsp:nvSpPr>
      <dsp:spPr>
        <a:xfrm>
          <a:off x="9266852" y="5032289"/>
          <a:ext cx="1383962" cy="4221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solidFill>
                <a:schemeClr val="tx2"/>
              </a:solidFill>
              <a:latin typeface="Abd ElRady" panose="02000500000000000000" pitchFamily="2" charset="-78"/>
              <a:cs typeface="Abd ElRady" panose="02000500000000000000" pitchFamily="2" charset="-78"/>
            </a:rPr>
            <a:t>دراسات السلام</a:t>
          </a:r>
          <a:endParaRPr lang="en-US" sz="1800" b="0" kern="1200" dirty="0">
            <a:solidFill>
              <a:schemeClr val="tx2"/>
            </a:solidFill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9266852" y="5032289"/>
        <a:ext cx="1383962" cy="422108"/>
      </dsp:txXfrm>
    </dsp:sp>
    <dsp:sp modelId="{74B51D21-E5E8-4055-9549-72C88C85F950}">
      <dsp:nvSpPr>
        <dsp:cNvPr id="0" name=""/>
        <dsp:cNvSpPr/>
      </dsp:nvSpPr>
      <dsp:spPr>
        <a:xfrm>
          <a:off x="5774908" y="3944801"/>
          <a:ext cx="1383962" cy="4944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latin typeface="Abd ElRady" panose="02000500000000000000" pitchFamily="2" charset="-78"/>
              <a:cs typeface="Abd ElRady" panose="02000500000000000000" pitchFamily="2" charset="-78"/>
            </a:rPr>
            <a:t>التدريب والتطوير </a:t>
          </a:r>
          <a:endParaRPr lang="en-US" sz="1800" b="0" kern="1200" dirty="0"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5774908" y="3944801"/>
        <a:ext cx="1383962" cy="494462"/>
      </dsp:txXfrm>
    </dsp:sp>
    <dsp:sp modelId="{7E6AFD48-7759-4A9B-A1D8-F7F6F86F8B95}">
      <dsp:nvSpPr>
        <dsp:cNvPr id="0" name=""/>
        <dsp:cNvSpPr/>
      </dsp:nvSpPr>
      <dsp:spPr>
        <a:xfrm>
          <a:off x="5791751" y="5027813"/>
          <a:ext cx="2346230" cy="422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latin typeface="Abd ElRady" panose="02000500000000000000" pitchFamily="2" charset="-78"/>
              <a:cs typeface="Abd ElRady" panose="02000500000000000000" pitchFamily="2" charset="-78"/>
            </a:rPr>
            <a:t>التعاون الدولي والمؤسسي</a:t>
          </a:r>
          <a:endParaRPr lang="en-US" sz="1800" b="0" kern="1200" dirty="0"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5791751" y="5027813"/>
        <a:ext cx="2346230" cy="422108"/>
      </dsp:txXfrm>
    </dsp:sp>
    <dsp:sp modelId="{4D5CC9CC-964E-4BDE-BB2B-3F9D22DC451C}">
      <dsp:nvSpPr>
        <dsp:cNvPr id="0" name=""/>
        <dsp:cNvSpPr/>
      </dsp:nvSpPr>
      <dsp:spPr>
        <a:xfrm>
          <a:off x="1564245" y="2337180"/>
          <a:ext cx="1933934" cy="422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latin typeface="Abd ElRady" panose="02000500000000000000" pitchFamily="2" charset="-78"/>
              <a:cs typeface="Abd ElRady" panose="02000500000000000000" pitchFamily="2" charset="-78"/>
            </a:rPr>
            <a:t>مدير الدراسات والبحوث </a:t>
          </a:r>
          <a:endParaRPr lang="en-US" sz="1800" b="0" kern="1200" dirty="0"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1564245" y="2337180"/>
        <a:ext cx="1933934" cy="422108"/>
      </dsp:txXfrm>
    </dsp:sp>
    <dsp:sp modelId="{686AEA64-6F2F-4520-8538-4345981839E1}">
      <dsp:nvSpPr>
        <dsp:cNvPr id="0" name=""/>
        <dsp:cNvSpPr/>
      </dsp:nvSpPr>
      <dsp:spPr>
        <a:xfrm>
          <a:off x="3345488" y="3015624"/>
          <a:ext cx="1993154" cy="4465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b="0" kern="1200" dirty="0">
              <a:latin typeface="Abd ElRady" panose="02000500000000000000" pitchFamily="2" charset="-78"/>
              <a:cs typeface="Abd ElRady" panose="02000500000000000000" pitchFamily="2" charset="-78"/>
            </a:rPr>
            <a:t>الهيئة الاستشارية والخبراء</a:t>
          </a:r>
          <a:endParaRPr lang="en-US" sz="1800" b="0" kern="1200" dirty="0">
            <a:latin typeface="Abd ElRady" panose="02000500000000000000" pitchFamily="2" charset="-78"/>
            <a:cs typeface="Abd ElRady" panose="02000500000000000000" pitchFamily="2" charset="-78"/>
          </a:endParaRPr>
        </a:p>
      </dsp:txBody>
      <dsp:txXfrm>
        <a:off x="3345488" y="3015624"/>
        <a:ext cx="1993154" cy="446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310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7EA64-7488-497C-A187-74D603C67CC0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55CFC-6A9F-4CFF-892A-10CA3392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55CFC-6A9F-4CFF-892A-10CA3392B1D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08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55CFC-6A9F-4CFF-892A-10CA3392B1D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37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55CFC-6A9F-4CFF-892A-10CA3392B1D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8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55CFC-6A9F-4CFF-892A-10CA3392B1D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61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96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8CEFD-6088-463A-800E-91D6F39541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12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55CFC-6A9F-4CFF-892A-10CA3392B1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17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90" y="987428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90" y="987428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9228155" y="6398464"/>
            <a:ext cx="966254" cy="42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78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78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03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934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399"/>
            <a:ext cx="434382" cy="387432"/>
          </a:xfrm>
        </p:spPr>
        <p:txBody>
          <a:bodyPr/>
          <a:lstStyle>
            <a:lvl1pPr algn="ctr">
              <a:defRPr sz="1598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lowchart: Off-page Connector 2"/>
          <p:cNvSpPr/>
          <p:nvPr userDrawn="1"/>
        </p:nvSpPr>
        <p:spPr>
          <a:xfrm>
            <a:off x="11579924" y="6400722"/>
            <a:ext cx="380405" cy="380407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4" rIns="91424" bIns="45714" rtlCol="0" anchor="ctr"/>
          <a:lstStyle/>
          <a:p>
            <a:pPr algn="ctr"/>
            <a:endParaRPr lang="en-GB" sz="2398"/>
          </a:p>
        </p:txBody>
      </p:sp>
    </p:spTree>
    <p:extLst>
      <p:ext uri="{BB962C8B-B14F-4D97-AF65-F5344CB8AC3E}">
        <p14:creationId xmlns:p14="http://schemas.microsoft.com/office/powerpoint/2010/main" val="1556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7517-FF7D-46F7-98B5-3D735865180F}" type="datetime1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399"/>
            <a:ext cx="434382" cy="387432"/>
          </a:xfrm>
        </p:spPr>
        <p:txBody>
          <a:bodyPr/>
          <a:lstStyle>
            <a:lvl1pPr algn="ctr">
              <a:defRPr sz="1598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11579924" y="6400722"/>
            <a:ext cx="380405" cy="380407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4" rIns="91424" bIns="45714" rtlCol="0" anchor="ctr"/>
          <a:lstStyle/>
          <a:p>
            <a:pPr algn="ctr"/>
            <a:endParaRPr lang="en-GB" sz="2398"/>
          </a:p>
        </p:txBody>
      </p:sp>
    </p:spTree>
    <p:extLst>
      <p:ext uri="{BB962C8B-B14F-4D97-AF65-F5344CB8AC3E}">
        <p14:creationId xmlns:p14="http://schemas.microsoft.com/office/powerpoint/2010/main" val="42492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3"/>
            <a:ext cx="10515600" cy="1500188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5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847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559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270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982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694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9834-A4C7-4469-8AEC-6310F53199EB}" type="datetime1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399"/>
            <a:ext cx="434382" cy="387432"/>
          </a:xfrm>
        </p:spPr>
        <p:txBody>
          <a:bodyPr/>
          <a:lstStyle>
            <a:lvl1pPr algn="ctr">
              <a:defRPr sz="1598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11579924" y="6400722"/>
            <a:ext cx="380405" cy="380407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4" rIns="91424" bIns="45714" rtlCol="0" anchor="ctr"/>
          <a:lstStyle/>
          <a:p>
            <a:pPr algn="ctr"/>
            <a:endParaRPr lang="en-GB" sz="2398"/>
          </a:p>
        </p:txBody>
      </p:sp>
    </p:spTree>
    <p:extLst>
      <p:ext uri="{BB962C8B-B14F-4D97-AF65-F5344CB8AC3E}">
        <p14:creationId xmlns:p14="http://schemas.microsoft.com/office/powerpoint/2010/main" val="34168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D77E-FF32-404E-9EA4-46A1627E1C12}" type="datetime1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7119" indent="0">
              <a:buNone/>
              <a:defRPr sz="1998" b="1"/>
            </a:lvl2pPr>
            <a:lvl3pPr marL="914235" indent="0">
              <a:buNone/>
              <a:defRPr sz="1867" b="1"/>
            </a:lvl3pPr>
            <a:lvl4pPr marL="1371354" indent="0">
              <a:buNone/>
              <a:defRPr sz="1598" b="1"/>
            </a:lvl4pPr>
            <a:lvl5pPr marL="1828473" indent="0">
              <a:buNone/>
              <a:defRPr sz="1598" b="1"/>
            </a:lvl5pPr>
            <a:lvl6pPr marL="2285591" indent="0">
              <a:buNone/>
              <a:defRPr sz="1598" b="1"/>
            </a:lvl6pPr>
            <a:lvl7pPr marL="2742708" indent="0">
              <a:buNone/>
              <a:defRPr sz="1598" b="1"/>
            </a:lvl7pPr>
            <a:lvl8pPr marL="3199827" indent="0">
              <a:buNone/>
              <a:defRPr sz="1598" b="1"/>
            </a:lvl8pPr>
            <a:lvl9pPr marL="3656945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7119" indent="0">
              <a:buNone/>
              <a:defRPr sz="1998" b="1"/>
            </a:lvl2pPr>
            <a:lvl3pPr marL="914235" indent="0">
              <a:buNone/>
              <a:defRPr sz="1867" b="1"/>
            </a:lvl3pPr>
            <a:lvl4pPr marL="1371354" indent="0">
              <a:buNone/>
              <a:defRPr sz="1598" b="1"/>
            </a:lvl4pPr>
            <a:lvl5pPr marL="1828473" indent="0">
              <a:buNone/>
              <a:defRPr sz="1598" b="1"/>
            </a:lvl5pPr>
            <a:lvl6pPr marL="2285591" indent="0">
              <a:buNone/>
              <a:defRPr sz="1598" b="1"/>
            </a:lvl6pPr>
            <a:lvl7pPr marL="2742708" indent="0">
              <a:buNone/>
              <a:defRPr sz="1598" b="1"/>
            </a:lvl7pPr>
            <a:lvl8pPr marL="3199827" indent="0">
              <a:buNone/>
              <a:defRPr sz="1598" b="1"/>
            </a:lvl8pPr>
            <a:lvl9pPr marL="3656945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B488-F93E-4A51-8B21-C522DD50A349}" type="datetime1">
              <a:rPr lang="en-GB" smtClean="0"/>
              <a:t>06/10/2023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94" y="-1"/>
            <a:ext cx="8516816" cy="971305"/>
          </a:xfrm>
        </p:spPr>
        <p:txBody>
          <a:bodyPr>
            <a:normAutofit/>
          </a:bodyPr>
          <a:lstStyle>
            <a:lvl1pPr algn="ctr">
              <a:defRPr sz="3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5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3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3"/>
            <a:ext cx="3932238" cy="1600201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8" cy="3811589"/>
          </a:xfrm>
        </p:spPr>
        <p:txBody>
          <a:bodyPr/>
          <a:lstStyle>
            <a:lvl1pPr marL="0" indent="0">
              <a:buNone/>
              <a:defRPr sz="1598"/>
            </a:lvl1pPr>
            <a:lvl2pPr marL="457119" indent="0">
              <a:buNone/>
              <a:defRPr sz="1467"/>
            </a:lvl2pPr>
            <a:lvl3pPr marL="914235" indent="0">
              <a:buNone/>
              <a:defRPr sz="1200"/>
            </a:lvl3pPr>
            <a:lvl4pPr marL="1371354" indent="0">
              <a:buNone/>
              <a:defRPr sz="1067"/>
            </a:lvl4pPr>
            <a:lvl5pPr marL="1828473" indent="0">
              <a:buNone/>
              <a:defRPr sz="1067"/>
            </a:lvl5pPr>
            <a:lvl6pPr marL="2285591" indent="0">
              <a:buNone/>
              <a:defRPr sz="1067"/>
            </a:lvl6pPr>
            <a:lvl7pPr marL="2742708" indent="0">
              <a:buNone/>
              <a:defRPr sz="1067"/>
            </a:lvl7pPr>
            <a:lvl8pPr marL="3199827" indent="0">
              <a:buNone/>
              <a:defRPr sz="1067"/>
            </a:lvl8pPr>
            <a:lvl9pPr marL="3656945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FEE-4AB3-4FB8-ABF0-6A817279A3B8}" type="datetime1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3"/>
            <a:ext cx="3932238" cy="1600201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 marL="0" indent="0">
              <a:buNone/>
              <a:defRPr sz="3198"/>
            </a:lvl1pPr>
            <a:lvl2pPr marL="457119" indent="0">
              <a:buNone/>
              <a:defRPr sz="2798"/>
            </a:lvl2pPr>
            <a:lvl3pPr marL="914235" indent="0">
              <a:buNone/>
              <a:defRPr sz="2398"/>
            </a:lvl3pPr>
            <a:lvl4pPr marL="1371354" indent="0">
              <a:buNone/>
              <a:defRPr sz="1998"/>
            </a:lvl4pPr>
            <a:lvl5pPr marL="1828473" indent="0">
              <a:buNone/>
              <a:defRPr sz="1998"/>
            </a:lvl5pPr>
            <a:lvl6pPr marL="2285591" indent="0">
              <a:buNone/>
              <a:defRPr sz="1998"/>
            </a:lvl6pPr>
            <a:lvl7pPr marL="2742708" indent="0">
              <a:buNone/>
              <a:defRPr sz="1998"/>
            </a:lvl7pPr>
            <a:lvl8pPr marL="3199827" indent="0">
              <a:buNone/>
              <a:defRPr sz="1998"/>
            </a:lvl8pPr>
            <a:lvl9pPr marL="3656945" indent="0">
              <a:buNone/>
              <a:defRPr sz="19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8" cy="3811589"/>
          </a:xfrm>
        </p:spPr>
        <p:txBody>
          <a:bodyPr/>
          <a:lstStyle>
            <a:lvl1pPr marL="0" indent="0">
              <a:buNone/>
              <a:defRPr sz="1598"/>
            </a:lvl1pPr>
            <a:lvl2pPr marL="457119" indent="0">
              <a:buNone/>
              <a:defRPr sz="1467"/>
            </a:lvl2pPr>
            <a:lvl3pPr marL="914235" indent="0">
              <a:buNone/>
              <a:defRPr sz="1200"/>
            </a:lvl3pPr>
            <a:lvl4pPr marL="1371354" indent="0">
              <a:buNone/>
              <a:defRPr sz="1067"/>
            </a:lvl4pPr>
            <a:lvl5pPr marL="1828473" indent="0">
              <a:buNone/>
              <a:defRPr sz="1067"/>
            </a:lvl5pPr>
            <a:lvl6pPr marL="2285591" indent="0">
              <a:buNone/>
              <a:defRPr sz="1067"/>
            </a:lvl6pPr>
            <a:lvl7pPr marL="2742708" indent="0">
              <a:buNone/>
              <a:defRPr sz="1067"/>
            </a:lvl7pPr>
            <a:lvl8pPr marL="3199827" indent="0">
              <a:buNone/>
              <a:defRPr sz="1067"/>
            </a:lvl8pPr>
            <a:lvl9pPr marL="3656945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109-E882-4A0B-B28E-A5E9B463A935}" type="datetime1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33E4-FB75-4D6E-80DC-3CAC02B17787}" type="datetime1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89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4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BDEC-4CF6-4B33-8401-8DBCEC102F6C}" type="datetime1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48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434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7459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82238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929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341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9" indent="0">
              <a:buNone/>
              <a:defRPr sz="2800"/>
            </a:lvl2pPr>
            <a:lvl3pPr marL="914458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2" indent="0">
              <a:buNone/>
              <a:defRPr sz="2000"/>
            </a:lvl6pPr>
            <a:lvl7pPr marL="2743371" indent="0">
              <a:buNone/>
              <a:defRPr sz="2000"/>
            </a:lvl7pPr>
            <a:lvl8pPr marL="3200600" indent="0">
              <a:buNone/>
              <a:defRPr sz="2000"/>
            </a:lvl8pPr>
            <a:lvl9pPr marL="365782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9" indent="0">
              <a:buNone/>
              <a:defRPr sz="2800"/>
            </a:lvl2pPr>
            <a:lvl3pPr marL="914458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2" indent="0">
              <a:buNone/>
              <a:defRPr sz="2000"/>
            </a:lvl6pPr>
            <a:lvl7pPr marL="2743371" indent="0">
              <a:buNone/>
              <a:defRPr sz="2000"/>
            </a:lvl7pPr>
            <a:lvl8pPr marL="3200600" indent="0">
              <a:buNone/>
              <a:defRPr sz="2000"/>
            </a:lvl8pPr>
            <a:lvl9pPr marL="365782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9" indent="0">
              <a:buNone/>
              <a:defRPr sz="2800"/>
            </a:lvl2pPr>
            <a:lvl3pPr marL="914458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2" indent="0">
              <a:buNone/>
              <a:defRPr sz="2000"/>
            </a:lvl6pPr>
            <a:lvl7pPr marL="2743371" indent="0">
              <a:buNone/>
              <a:defRPr sz="2000"/>
            </a:lvl7pPr>
            <a:lvl8pPr marL="3200600" indent="0">
              <a:buNone/>
              <a:defRPr sz="2000"/>
            </a:lvl8pPr>
            <a:lvl9pPr marL="365782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9" indent="0">
              <a:buNone/>
              <a:defRPr sz="2800"/>
            </a:lvl2pPr>
            <a:lvl3pPr marL="914458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2" indent="0">
              <a:buNone/>
              <a:defRPr sz="2000"/>
            </a:lvl6pPr>
            <a:lvl7pPr marL="2743371" indent="0">
              <a:buNone/>
              <a:defRPr sz="2000"/>
            </a:lvl7pPr>
            <a:lvl8pPr marL="3200600" indent="0">
              <a:buNone/>
              <a:defRPr sz="2000"/>
            </a:lvl8pPr>
            <a:lvl9pPr marL="365782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8609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657599" y="1899953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1053733" y="2229401"/>
            <a:ext cx="2882539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4"/>
            <a:ext cx="2882539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9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22"/>
            <a:ext cx="2598069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94183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935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2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10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8" y="1209716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41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4" y="2398146"/>
            <a:ext cx="2708046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1" y="1819635"/>
            <a:ext cx="6869545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812820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697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2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1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1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1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1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1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1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3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0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4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9" indent="0">
              <a:buNone/>
              <a:defRPr sz="2800"/>
            </a:lvl2pPr>
            <a:lvl3pPr marL="914458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2" indent="0">
              <a:buNone/>
              <a:defRPr sz="2000"/>
            </a:lvl6pPr>
            <a:lvl7pPr marL="2743371" indent="0">
              <a:buNone/>
              <a:defRPr sz="2000"/>
            </a:lvl7pPr>
            <a:lvl8pPr marL="3200600" indent="0">
              <a:buNone/>
              <a:defRPr sz="2000"/>
            </a:lvl8pPr>
            <a:lvl9pPr marL="365782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4" y="2341950"/>
            <a:ext cx="1890757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1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1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5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9" indent="0">
              <a:buNone/>
              <a:defRPr sz="2800"/>
            </a:lvl2pPr>
            <a:lvl3pPr marL="914458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2" indent="0">
              <a:buNone/>
              <a:defRPr sz="2000"/>
            </a:lvl6pPr>
            <a:lvl7pPr marL="2743371" indent="0">
              <a:buNone/>
              <a:defRPr sz="2000"/>
            </a:lvl7pPr>
            <a:lvl8pPr marL="3200600" indent="0">
              <a:buNone/>
              <a:defRPr sz="2000"/>
            </a:lvl8pPr>
            <a:lvl9pPr marL="365782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31" y="339511"/>
            <a:ext cx="115731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1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4096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92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 rot="2700000">
            <a:off x="-2228740" y="2716769"/>
            <a:ext cx="3796239" cy="3796238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/>
          </a:p>
        </p:txBody>
      </p:sp>
      <p:sp>
        <p:nvSpPr>
          <p:cNvPr id="9" name="矩形 8"/>
          <p:cNvSpPr/>
          <p:nvPr userDrawn="1"/>
        </p:nvSpPr>
        <p:spPr>
          <a:xfrm rot="2700000">
            <a:off x="4393112" y="-321324"/>
            <a:ext cx="5268941" cy="5268942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/>
          </a:p>
        </p:txBody>
      </p:sp>
      <p:sp>
        <p:nvSpPr>
          <p:cNvPr id="10" name="矩形 9"/>
          <p:cNvSpPr/>
          <p:nvPr userDrawn="1"/>
        </p:nvSpPr>
        <p:spPr>
          <a:xfrm rot="2700000">
            <a:off x="6185757" y="3736326"/>
            <a:ext cx="5268941" cy="5268942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/>
          </a:p>
        </p:txBody>
      </p:sp>
      <p:sp>
        <p:nvSpPr>
          <p:cNvPr id="12" name="矩形 11"/>
          <p:cNvSpPr/>
          <p:nvPr userDrawn="1"/>
        </p:nvSpPr>
        <p:spPr>
          <a:xfrm rot="2700000" flipH="1">
            <a:off x="-298769" y="237521"/>
            <a:ext cx="801313" cy="801314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1093730" y="285353"/>
            <a:ext cx="948117" cy="370212"/>
            <a:chOff x="11093727" y="285352"/>
            <a:chExt cx="948117" cy="370212"/>
          </a:xfrm>
        </p:grpSpPr>
        <p:sp>
          <p:nvSpPr>
            <p:cNvPr id="14" name="矩形: 圆角 13"/>
            <p:cNvSpPr/>
            <p:nvPr userDrawn="1"/>
          </p:nvSpPr>
          <p:spPr>
            <a:xfrm>
              <a:off x="11173216" y="315251"/>
              <a:ext cx="789139" cy="34031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1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11093727" y="285352"/>
              <a:ext cx="948117" cy="369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</a:t>
              </a:r>
              <a:endParaRPr lang="zh-CN" altLang="en-US" sz="180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3700" y="273050"/>
            <a:ext cx="75280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1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997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591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9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501" y="523744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9" indent="0">
              <a:buNone/>
              <a:defRPr sz="2800"/>
            </a:lvl2pPr>
            <a:lvl3pPr marL="914458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2" indent="0">
              <a:buNone/>
              <a:defRPr sz="2000"/>
            </a:lvl6pPr>
            <a:lvl7pPr marL="2743371" indent="0">
              <a:buNone/>
              <a:defRPr sz="2000"/>
            </a:lvl7pPr>
            <a:lvl8pPr marL="3200600" indent="0">
              <a:buNone/>
              <a:defRPr sz="2000"/>
            </a:lvl8pPr>
            <a:lvl9pPr marL="365782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8963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958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186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3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2485"/>
            <a:ext cx="115731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56162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123478"/>
            <a:ext cx="115731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1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3"/>
            <a:ext cx="3560766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9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3" y="1637086"/>
            <a:ext cx="2232249" cy="5234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1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1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3" y="2127271"/>
            <a:ext cx="2232249" cy="739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1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1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1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30" y="5808378"/>
            <a:ext cx="2232000" cy="3079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31" y="4450326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939835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01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436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 rot="2700000">
            <a:off x="-2228740" y="2716769"/>
            <a:ext cx="3796239" cy="379623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/>
          </a:p>
        </p:txBody>
      </p:sp>
      <p:sp>
        <p:nvSpPr>
          <p:cNvPr id="9" name="矩形 8"/>
          <p:cNvSpPr/>
          <p:nvPr userDrawn="1"/>
        </p:nvSpPr>
        <p:spPr>
          <a:xfrm rot="2700000">
            <a:off x="4393112" y="-321324"/>
            <a:ext cx="5268941" cy="526894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/>
          </a:p>
        </p:txBody>
      </p:sp>
      <p:sp>
        <p:nvSpPr>
          <p:cNvPr id="10" name="矩形 9"/>
          <p:cNvSpPr/>
          <p:nvPr userDrawn="1"/>
        </p:nvSpPr>
        <p:spPr>
          <a:xfrm rot="2700000">
            <a:off x="6185757" y="3736326"/>
            <a:ext cx="5268941" cy="526894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/>
          </a:p>
        </p:txBody>
      </p:sp>
      <p:sp>
        <p:nvSpPr>
          <p:cNvPr id="12" name="矩形 11"/>
          <p:cNvSpPr/>
          <p:nvPr userDrawn="1"/>
        </p:nvSpPr>
        <p:spPr>
          <a:xfrm rot="2700000" flipH="1">
            <a:off x="-298769" y="237521"/>
            <a:ext cx="801313" cy="80131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1093730" y="285353"/>
            <a:ext cx="948117" cy="370212"/>
            <a:chOff x="11093727" y="285352"/>
            <a:chExt cx="948117" cy="370212"/>
          </a:xfrm>
        </p:grpSpPr>
        <p:sp>
          <p:nvSpPr>
            <p:cNvPr id="14" name="矩形: 圆角 13"/>
            <p:cNvSpPr/>
            <p:nvPr userDrawn="1"/>
          </p:nvSpPr>
          <p:spPr>
            <a:xfrm>
              <a:off x="11173216" y="315251"/>
              <a:ext cx="789139" cy="34031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1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11093727" y="285352"/>
              <a:ext cx="948117" cy="369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1" i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LOGO</a:t>
              </a:r>
              <a:endParaRPr lang="zh-CN" altLang="en-US" sz="1801" i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3700" y="273050"/>
            <a:ext cx="752800" cy="73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12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06B1A8A-55B5-4F19-874D-0C60564A09FD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B7647445-41D0-4638-80E9-D5D5C07AD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88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68589" tIns="34295" rIns="68589" bIns="3429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6"/>
            <a:ext cx="10515600" cy="4351338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34CB-ADBD-4865-ABCA-00FDCC1DFBBD}" type="datetime1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:\Users\Administrator\Desktop\45345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2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716" r:id="rId12"/>
    <p:sldLayoutId id="214748371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235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9" indent="-228559" algn="l" defTabSz="91423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678" indent="-228559" algn="l" defTabSz="9142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5" indent="-228559" algn="l" defTabSz="9142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3" indent="-228559" algn="l" defTabSz="9142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2" indent="-228559" algn="l" defTabSz="9142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9" indent="-228559" algn="l" defTabSz="9142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7" indent="-228559" algn="l" defTabSz="9142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6" indent="-228559" algn="l" defTabSz="9142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503" indent="-228559" algn="l" defTabSz="9142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l" defTabSz="91423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3" algn="l" defTabSz="91423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1" algn="l" defTabSz="91423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8" algn="l" defTabSz="91423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7" algn="l" defTabSz="91423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5" algn="l" defTabSz="91423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7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33" y="-315499"/>
            <a:ext cx="7945820" cy="7173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2700000">
            <a:off x="-1007687" y="-891701"/>
            <a:ext cx="4863510" cy="486351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8207319" y="3075377"/>
            <a:ext cx="4863509" cy="486350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280725" y="2661828"/>
            <a:ext cx="3678382" cy="1106654"/>
            <a:chOff x="4184073" y="3169227"/>
            <a:chExt cx="3678382" cy="926468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184073" y="3169227"/>
              <a:ext cx="3678382" cy="0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184073" y="4095695"/>
              <a:ext cx="3678382" cy="0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3B6116-1605-4FC7-A1CB-415BADBDDAD6}"/>
              </a:ext>
            </a:extLst>
          </p:cNvPr>
          <p:cNvSpPr txBox="1"/>
          <p:nvPr/>
        </p:nvSpPr>
        <p:spPr>
          <a:xfrm>
            <a:off x="4625947" y="4083116"/>
            <a:ext cx="332898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EG" altLang="ko-KR" sz="2000" b="1" dirty="0">
                <a:ea typeface="맑은 고딕" pitchFamily="50" charset="-127"/>
              </a:rPr>
              <a:t>الفكر في الإجابة.. و الرؤية في التنفيذ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06" y="3021019"/>
            <a:ext cx="4425820" cy="684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2"/>
            <a:ext cx="6858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2700000">
            <a:off x="-315563" y="-781342"/>
            <a:ext cx="4863510" cy="486351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7671291" y="2775832"/>
            <a:ext cx="4863509" cy="486350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21188" y="2639942"/>
            <a:ext cx="4949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altLang="zh-CN" sz="7200" b="1" dirty="0">
                <a:gradFill>
                  <a:gsLst>
                    <a:gs pos="0">
                      <a:srgbClr val="2B5A72"/>
                    </a:gs>
                    <a:gs pos="51600">
                      <a:srgbClr val="88B9CC"/>
                    </a:gs>
                    <a:gs pos="100000">
                      <a:srgbClr val="436575"/>
                    </a:gs>
                  </a:gsLst>
                  <a:lin ang="5400000" scaled="1"/>
                </a:gradFill>
                <a:cs typeface="+mn-ea"/>
                <a:sym typeface="+mn-lt"/>
              </a:rPr>
              <a:t>شكرا لكم</a:t>
            </a:r>
            <a:endParaRPr lang="en-US" altLang="zh-CN" sz="7200" b="1" dirty="0">
              <a:gradFill>
                <a:gsLst>
                  <a:gs pos="0">
                    <a:srgbClr val="2B5A72"/>
                  </a:gs>
                  <a:gs pos="51600">
                    <a:srgbClr val="88B9CC"/>
                  </a:gs>
                  <a:gs pos="100000">
                    <a:srgbClr val="436575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256809" y="2639943"/>
            <a:ext cx="3678382" cy="1200329"/>
            <a:chOff x="4184073" y="3169227"/>
            <a:chExt cx="3678382" cy="926468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184073" y="3169227"/>
              <a:ext cx="3678382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184073" y="4095695"/>
              <a:ext cx="3678382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50" y="819150"/>
            <a:ext cx="5353051" cy="535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 rot="2700000">
            <a:off x="-2228743" y="2716767"/>
            <a:ext cx="3796239" cy="379623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4393112" y="-321322"/>
            <a:ext cx="5268940" cy="526894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6705734" y="3986902"/>
            <a:ext cx="5268940" cy="526894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39232" y="3020088"/>
            <a:ext cx="2609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ar-EG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المحتويات</a:t>
            </a:r>
            <a:r>
              <a:rPr lang="ar-EG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727297" y="3080618"/>
            <a:ext cx="2162619" cy="640494"/>
            <a:chOff x="4094019" y="3169227"/>
            <a:chExt cx="3768436" cy="92646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094019" y="3169227"/>
              <a:ext cx="3678382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184073" y="4095695"/>
              <a:ext cx="3678382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10932085" y="1212550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rgbClr val="436575"/>
                </a:solidFill>
                <a:cs typeface="+mn-ea"/>
                <a:sym typeface="+mn-lt"/>
              </a:rPr>
              <a:t>01</a:t>
            </a:r>
            <a:endParaRPr lang="zh-CN" altLang="en-US" sz="4000" b="1" i="1" dirty="0">
              <a:solidFill>
                <a:srgbClr val="436575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990163" y="2464908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rgbClr val="436575"/>
                </a:solidFill>
                <a:cs typeface="+mn-ea"/>
                <a:sym typeface="+mn-lt"/>
              </a:rPr>
              <a:t>02</a:t>
            </a:r>
            <a:endParaRPr lang="zh-CN" altLang="en-US" sz="4000" b="1" i="1" dirty="0">
              <a:solidFill>
                <a:srgbClr val="436575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995260" y="3789528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rgbClr val="436575"/>
                </a:solidFill>
                <a:cs typeface="+mn-ea"/>
                <a:sym typeface="+mn-lt"/>
              </a:rPr>
              <a:t>03</a:t>
            </a:r>
            <a:endParaRPr lang="zh-CN" altLang="en-US" sz="4000" b="1" i="1" dirty="0">
              <a:solidFill>
                <a:srgbClr val="436575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957907" y="4935366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>
                <a:solidFill>
                  <a:srgbClr val="436575"/>
                </a:solidFill>
                <a:cs typeface="+mn-ea"/>
                <a:sym typeface="+mn-lt"/>
              </a:rPr>
              <a:t>04</a:t>
            </a:r>
            <a:endParaRPr lang="zh-CN" altLang="en-US" sz="4000" b="1" i="1" dirty="0">
              <a:solidFill>
                <a:srgbClr val="436575"/>
              </a:solidFill>
              <a:cs typeface="+mn-ea"/>
              <a:sym typeface="+mn-lt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10932083" y="1091425"/>
            <a:ext cx="830404" cy="830404"/>
          </a:xfrm>
          <a:prstGeom prst="diamond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b="1">
              <a:solidFill>
                <a:srgbClr val="436575"/>
              </a:solidFill>
              <a:cs typeface="+mn-ea"/>
              <a:sym typeface="+mn-lt"/>
            </a:endParaRPr>
          </a:p>
        </p:txBody>
      </p:sp>
      <p:sp>
        <p:nvSpPr>
          <p:cNvPr id="26" name="菱形 25"/>
          <p:cNvSpPr/>
          <p:nvPr/>
        </p:nvSpPr>
        <p:spPr>
          <a:xfrm>
            <a:off x="10975289" y="2414655"/>
            <a:ext cx="830404" cy="830404"/>
          </a:xfrm>
          <a:prstGeom prst="diamond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b="1">
              <a:solidFill>
                <a:srgbClr val="436575"/>
              </a:solidFill>
              <a:cs typeface="+mn-ea"/>
              <a:sym typeface="+mn-lt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11010818" y="3697531"/>
            <a:ext cx="830404" cy="830404"/>
          </a:xfrm>
          <a:prstGeom prst="diamond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b="1">
              <a:solidFill>
                <a:srgbClr val="436575"/>
              </a:solidFill>
              <a:cs typeface="+mn-ea"/>
              <a:sym typeface="+mn-lt"/>
            </a:endParaRPr>
          </a:p>
        </p:txBody>
      </p:sp>
      <p:sp>
        <p:nvSpPr>
          <p:cNvPr id="28" name="菱形 27"/>
          <p:cNvSpPr/>
          <p:nvPr/>
        </p:nvSpPr>
        <p:spPr>
          <a:xfrm>
            <a:off x="11043171" y="4834385"/>
            <a:ext cx="830404" cy="830404"/>
          </a:xfrm>
          <a:prstGeom prst="diamond">
            <a:avLst/>
          </a:prstGeom>
          <a:noFill/>
          <a:ln>
            <a:solidFill>
              <a:schemeClr val="bg1">
                <a:lumMod val="6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b="1">
              <a:solidFill>
                <a:srgbClr val="436575"/>
              </a:solidFill>
              <a:cs typeface="+mn-ea"/>
              <a:sym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E4CDD6-2EFC-4E1E-8C11-05D0700032BF}"/>
              </a:ext>
            </a:extLst>
          </p:cNvPr>
          <p:cNvSpPr txBox="1"/>
          <p:nvPr/>
        </p:nvSpPr>
        <p:spPr>
          <a:xfrm>
            <a:off x="6632582" y="1298891"/>
            <a:ext cx="4044688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ar-EG" altLang="ko-KR" sz="2700" b="1" dirty="0">
                <a:cs typeface="Arial" pitchFamily="34" charset="0"/>
              </a:rPr>
              <a:t>ما هو مركز ايجيبشن إنتربرايز ؟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7F90C4-0660-4915-A814-09AA60157152}"/>
              </a:ext>
            </a:extLst>
          </p:cNvPr>
          <p:cNvSpPr txBox="1"/>
          <p:nvPr/>
        </p:nvSpPr>
        <p:spPr>
          <a:xfrm>
            <a:off x="6522716" y="2568247"/>
            <a:ext cx="402120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ar-EG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الرؤية و</a:t>
            </a:r>
            <a:r>
              <a:rPr lang="ar-EG" sz="2800" b="1" dirty="0">
                <a:solidFill>
                  <a:srgbClr val="0CB5EA"/>
                </a:solidFill>
              </a:rPr>
              <a:t> </a:t>
            </a:r>
            <a:r>
              <a:rPr lang="ar-EG" sz="2800" b="1" dirty="0"/>
              <a:t>الهدف</a:t>
            </a:r>
            <a:r>
              <a:rPr lang="ar-EG" sz="2800" b="1" dirty="0">
                <a:solidFill>
                  <a:srgbClr val="0CB5EA"/>
                </a:solidFill>
              </a:rPr>
              <a:t> </a:t>
            </a:r>
            <a:r>
              <a:rPr lang="ar-EG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؟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79DA4E-AEE4-4209-A88F-85DEC999581F}"/>
              </a:ext>
            </a:extLst>
          </p:cNvPr>
          <p:cNvSpPr txBox="1"/>
          <p:nvPr/>
        </p:nvSpPr>
        <p:spPr>
          <a:xfrm>
            <a:off x="6833449" y="3830641"/>
            <a:ext cx="4238773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ar-EG" altLang="ko-KR" sz="2700" b="1" dirty="0">
                <a:cs typeface="Arial" pitchFamily="34" charset="0"/>
              </a:rPr>
              <a:t>ماذا يقدم مركز ايجيبشن إنتربرايز ؟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848CA9-2FB1-49CD-9D71-302050307ECC}"/>
              </a:ext>
            </a:extLst>
          </p:cNvPr>
          <p:cNvSpPr txBox="1"/>
          <p:nvPr/>
        </p:nvSpPr>
        <p:spPr>
          <a:xfrm>
            <a:off x="6632582" y="5042673"/>
            <a:ext cx="4510009" cy="93871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ar-EG" altLang="ko-KR" sz="2800" b="1" dirty="0">
                <a:latin typeface="+mj-lt"/>
                <a:cs typeface="Arial" pitchFamily="34" charset="0"/>
              </a:rPr>
              <a:t>آليات عمل المركز وانشطة المركز؟ </a:t>
            </a:r>
            <a:r>
              <a:rPr lang="ar-EG" altLang="ko-KR" sz="2700" b="1" dirty="0">
                <a:cs typeface="Arial" pitchFamily="34" charset="0"/>
              </a:rPr>
              <a:t>؟</a:t>
            </a:r>
          </a:p>
          <a:p>
            <a:endParaRPr lang="ko-KR" altLang="en-US" sz="2700" b="1" dirty="0"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15" grpId="0"/>
      <p:bldP spid="18" grpId="0"/>
      <p:bldP spid="21" grpId="0"/>
      <p:bldP spid="24" grpId="0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8"/>
          <p:cNvSpPr txBox="1">
            <a:spLocks noChangeArrowheads="1"/>
          </p:cNvSpPr>
          <p:nvPr/>
        </p:nvSpPr>
        <p:spPr bwMode="auto">
          <a:xfrm>
            <a:off x="7573596" y="1367234"/>
            <a:ext cx="4250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ar-EG" altLang="ko-KR" sz="2800" b="1" dirty="0">
                <a:solidFill>
                  <a:srgbClr val="0CB5EA"/>
                </a:solidFill>
                <a:cs typeface="Arial" pitchFamily="34" charset="0"/>
              </a:rPr>
              <a:t>ما هو مركز ايجيبشن إنتربرايز 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50026" y="1908690"/>
            <a:ext cx="82744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ar-EG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يعد مركز </a:t>
            </a:r>
            <a:r>
              <a:rPr lang="ar-EG" sz="2000" b="1" dirty="0" err="1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إيجيبشن</a:t>
            </a:r>
            <a:r>
              <a:rPr lang="ar-EG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000" b="1" dirty="0" err="1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إنتربرايز</a:t>
            </a:r>
            <a:r>
              <a:rPr lang="ar-EG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مؤسسة بحثية مستقلة للأبحاث والدراسات</a:t>
            </a:r>
            <a:r>
              <a:rPr lang="en-US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المجتمعية</a:t>
            </a:r>
            <a:endParaRPr lang="en-US" sz="20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just" rtl="1"/>
            <a:r>
              <a:rPr lang="ar-EG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والسياسية والاقتصادية وتحليل السياسات العامة، وتساهم في صناعة الوعي وتعزيزه وإشاعته من خلال تكنولوجيا الاتصال، وإثراء</a:t>
            </a:r>
            <a:r>
              <a:rPr lang="en-US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التفكير المبني على منهج علمي سليم، بعيدا عن أية خلفيات أيديولوجية أو اتجاهات</a:t>
            </a:r>
            <a:r>
              <a:rPr lang="en-US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سياسية أو انتماءات حزبية، وراغبة في تقديم نوع جديد من الخدمات المعلوماتية التي</a:t>
            </a:r>
            <a:r>
              <a:rPr lang="en-US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تساعد متخذي القرار بهدف تقديم تحليل وافي و مفصل وذلك من خلال دراسة الوضع</a:t>
            </a:r>
            <a:r>
              <a:rPr lang="en-US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السياسي والاقتصادي على الصعيدين المحلي والدولي فيما تسمية ب(الصورة المتكاملة)</a:t>
            </a:r>
            <a:r>
              <a:rPr lang="en-US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وذلك عبر كيان بحثي متكامل ومستقل ووطني.</a:t>
            </a:r>
          </a:p>
          <a:p>
            <a:pPr lvl="0" algn="just" rtl="1"/>
            <a:endParaRPr lang="ar-EG" sz="20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just" rtl="1"/>
            <a:r>
              <a:rPr lang="ar-EG" sz="20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ويضم الأمانة العامة لمركز وهيئته الاستشارية عددا كبيراً من الشخصيات المصرية ذات السمعة القوية في مجالات الدراسات والاستشارات.</a:t>
            </a:r>
          </a:p>
          <a:p>
            <a:pPr lvl="0" algn="just" rtl="1"/>
            <a:endParaRPr lang="ar-EG" sz="20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just" rtl="1"/>
            <a:endParaRPr lang="ar-EG" sz="2000" b="1" dirty="0">
              <a:solidFill>
                <a:prstClr val="black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556689" y="-45937"/>
            <a:ext cx="3909253" cy="390925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2700000">
            <a:off x="-556688" y="5464895"/>
            <a:ext cx="3909253" cy="3909253"/>
          </a:xfrm>
          <a:prstGeom prst="rect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1"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63838" y="233082"/>
            <a:ext cx="1121484" cy="57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Rectangle 2"/>
          <p:cNvSpPr/>
          <p:nvPr/>
        </p:nvSpPr>
        <p:spPr>
          <a:xfrm>
            <a:off x="3767543" y="5426988"/>
            <a:ext cx="7425340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EG" sz="1801" b="1" dirty="0">
                <a:solidFill>
                  <a:srgbClr val="0CB5EA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سجل تجاري رقم:165613                       بطاقة ضريبية 927-970-928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11" y="287840"/>
            <a:ext cx="4425820" cy="684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4="http://schemas.microsoft.com/office/drawing/2010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>
            <a:extLst>
              <a:ext uri="{FF2B5EF4-FFF2-40B4-BE49-F238E27FC236}">
                <a16:creationId xmlns:a16="http://schemas.microsoft.com/office/drawing/2014/main" id="{590213F0-8017-66EF-CD1A-AFD8177FCF3D}"/>
              </a:ext>
            </a:extLst>
          </p:cNvPr>
          <p:cNvSpPr txBox="1"/>
          <p:nvPr/>
        </p:nvSpPr>
        <p:spPr>
          <a:xfrm>
            <a:off x="368572" y="310375"/>
            <a:ext cx="5013960" cy="45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20"/>
              </a:lnSpc>
            </a:pPr>
            <a:r>
              <a:rPr lang="ar-EG" sz="3600" b="1" dirty="0">
                <a:solidFill>
                  <a:schemeClr val="accent3"/>
                </a:solidFill>
                <a:latin typeface="Abd ElRady" panose="02000500000000000000" pitchFamily="2" charset="-78"/>
                <a:cs typeface="Abd ElRady" panose="02000500000000000000" pitchFamily="2" charset="-78"/>
              </a:rPr>
              <a:t>هيكل </a:t>
            </a:r>
            <a:r>
              <a:rPr lang="en-US" sz="3600" b="1" dirty="0">
                <a:solidFill>
                  <a:schemeClr val="accent3"/>
                </a:solidFill>
                <a:latin typeface="Abd ElRady" panose="02000500000000000000" pitchFamily="2" charset="-78"/>
                <a:cs typeface="Abd ElRady" panose="02000500000000000000" pitchFamily="2" charset="-78"/>
              </a:rPr>
              <a:t>الامانة العامة للمركز</a:t>
            </a: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7371A104-2DA0-3F1C-FC86-4D2551E00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08" y="195879"/>
            <a:ext cx="4425820" cy="684887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9C29E17-1C01-2591-91BE-2DCE850E9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040423"/>
              </p:ext>
            </p:extLst>
          </p:nvPr>
        </p:nvGraphicFramePr>
        <p:xfrm>
          <a:off x="152400" y="1000687"/>
          <a:ext cx="11887200" cy="578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253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775857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524747" y="174912"/>
            <a:ext cx="574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altLang="zh-CN" sz="3600" b="1" dirty="0">
                <a:solidFill>
                  <a:srgbClr val="0CB5E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الرؤية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704293" y="3203814"/>
            <a:ext cx="415269" cy="415269"/>
            <a:chOff x="11030066" y="2731563"/>
            <a:chExt cx="473075" cy="473075"/>
          </a:xfrm>
          <a:solidFill>
            <a:schemeClr val="bg1"/>
          </a:solidFill>
        </p:grpSpPr>
        <p:sp>
          <p:nvSpPr>
            <p:cNvPr id="9" name="Freeform 2083"/>
            <p:cNvSpPr>
              <a:spLocks noEditPoints="1"/>
            </p:cNvSpPr>
            <p:nvPr/>
          </p:nvSpPr>
          <p:spPr bwMode="auto">
            <a:xfrm>
              <a:off x="11030066" y="2731563"/>
              <a:ext cx="473075" cy="473075"/>
            </a:xfrm>
            <a:custGeom>
              <a:avLst/>
              <a:gdLst>
                <a:gd name="T0" fmla="*/ 63 w 126"/>
                <a:gd name="T1" fmla="*/ 0 h 126"/>
                <a:gd name="T2" fmla="*/ 0 w 126"/>
                <a:gd name="T3" fmla="*/ 63 h 126"/>
                <a:gd name="T4" fmla="*/ 63 w 126"/>
                <a:gd name="T5" fmla="*/ 126 h 126"/>
                <a:gd name="T6" fmla="*/ 126 w 126"/>
                <a:gd name="T7" fmla="*/ 63 h 126"/>
                <a:gd name="T8" fmla="*/ 63 w 126"/>
                <a:gd name="T9" fmla="*/ 0 h 126"/>
                <a:gd name="T10" fmla="*/ 63 w 126"/>
                <a:gd name="T11" fmla="*/ 118 h 126"/>
                <a:gd name="T12" fmla="*/ 9 w 126"/>
                <a:gd name="T13" fmla="*/ 63 h 126"/>
                <a:gd name="T14" fmla="*/ 63 w 126"/>
                <a:gd name="T15" fmla="*/ 9 h 126"/>
                <a:gd name="T16" fmla="*/ 118 w 126"/>
                <a:gd name="T17" fmla="*/ 63 h 126"/>
                <a:gd name="T18" fmla="*/ 63 w 126"/>
                <a:gd name="T19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26">
                  <a:moveTo>
                    <a:pt x="63" y="0"/>
                  </a:moveTo>
                  <a:cubicBezTo>
                    <a:pt x="29" y="0"/>
                    <a:pt x="0" y="29"/>
                    <a:pt x="0" y="63"/>
                  </a:cubicBezTo>
                  <a:cubicBezTo>
                    <a:pt x="0" y="98"/>
                    <a:pt x="29" y="126"/>
                    <a:pt x="63" y="126"/>
                  </a:cubicBezTo>
                  <a:cubicBezTo>
                    <a:pt x="98" y="126"/>
                    <a:pt x="126" y="98"/>
                    <a:pt x="126" y="63"/>
                  </a:cubicBezTo>
                  <a:cubicBezTo>
                    <a:pt x="126" y="29"/>
                    <a:pt x="98" y="0"/>
                    <a:pt x="63" y="0"/>
                  </a:cubicBezTo>
                  <a:close/>
                  <a:moveTo>
                    <a:pt x="63" y="118"/>
                  </a:moveTo>
                  <a:cubicBezTo>
                    <a:pt x="33" y="118"/>
                    <a:pt x="9" y="93"/>
                    <a:pt x="9" y="63"/>
                  </a:cubicBezTo>
                  <a:cubicBezTo>
                    <a:pt x="9" y="33"/>
                    <a:pt x="33" y="9"/>
                    <a:pt x="63" y="9"/>
                  </a:cubicBezTo>
                  <a:cubicBezTo>
                    <a:pt x="93" y="9"/>
                    <a:pt x="118" y="33"/>
                    <a:pt x="118" y="63"/>
                  </a:cubicBezTo>
                  <a:cubicBezTo>
                    <a:pt x="118" y="93"/>
                    <a:pt x="93" y="118"/>
                    <a:pt x="63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084"/>
            <p:cNvSpPr>
              <a:spLocks/>
            </p:cNvSpPr>
            <p:nvPr/>
          </p:nvSpPr>
          <p:spPr bwMode="auto">
            <a:xfrm>
              <a:off x="11225329" y="2795063"/>
              <a:ext cx="85725" cy="107950"/>
            </a:xfrm>
            <a:custGeom>
              <a:avLst/>
              <a:gdLst>
                <a:gd name="T0" fmla="*/ 14 w 54"/>
                <a:gd name="T1" fmla="*/ 26 h 68"/>
                <a:gd name="T2" fmla="*/ 43 w 54"/>
                <a:gd name="T3" fmla="*/ 68 h 68"/>
                <a:gd name="T4" fmla="*/ 54 w 54"/>
                <a:gd name="T5" fmla="*/ 68 h 68"/>
                <a:gd name="T6" fmla="*/ 54 w 54"/>
                <a:gd name="T7" fmla="*/ 0 h 68"/>
                <a:gd name="T8" fmla="*/ 40 w 54"/>
                <a:gd name="T9" fmla="*/ 0 h 68"/>
                <a:gd name="T10" fmla="*/ 40 w 54"/>
                <a:gd name="T11" fmla="*/ 42 h 68"/>
                <a:gd name="T12" fmla="*/ 12 w 54"/>
                <a:gd name="T13" fmla="*/ 0 h 68"/>
                <a:gd name="T14" fmla="*/ 0 w 54"/>
                <a:gd name="T15" fmla="*/ 0 h 68"/>
                <a:gd name="T16" fmla="*/ 0 w 54"/>
                <a:gd name="T17" fmla="*/ 68 h 68"/>
                <a:gd name="T18" fmla="*/ 14 w 54"/>
                <a:gd name="T19" fmla="*/ 68 h 68"/>
                <a:gd name="T20" fmla="*/ 14 w 54"/>
                <a:gd name="T21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68">
                  <a:moveTo>
                    <a:pt x="14" y="26"/>
                  </a:moveTo>
                  <a:lnTo>
                    <a:pt x="43" y="68"/>
                  </a:lnTo>
                  <a:lnTo>
                    <a:pt x="54" y="68"/>
                  </a:lnTo>
                  <a:lnTo>
                    <a:pt x="54" y="0"/>
                  </a:lnTo>
                  <a:lnTo>
                    <a:pt x="40" y="0"/>
                  </a:lnTo>
                  <a:lnTo>
                    <a:pt x="40" y="4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4" y="68"/>
                  </a:lnTo>
                  <a:lnTo>
                    <a:pt x="1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2085"/>
            <p:cNvSpPr>
              <a:spLocks/>
            </p:cNvSpPr>
            <p:nvPr/>
          </p:nvSpPr>
          <p:spPr bwMode="auto">
            <a:xfrm>
              <a:off x="11228504" y="3031600"/>
              <a:ext cx="79375" cy="112713"/>
            </a:xfrm>
            <a:custGeom>
              <a:avLst/>
              <a:gdLst>
                <a:gd name="T0" fmla="*/ 19 w 21"/>
                <a:gd name="T1" fmla="*/ 15 h 30"/>
                <a:gd name="T2" fmla="*/ 13 w 21"/>
                <a:gd name="T3" fmla="*/ 13 h 30"/>
                <a:gd name="T4" fmla="*/ 10 w 21"/>
                <a:gd name="T5" fmla="*/ 12 h 30"/>
                <a:gd name="T6" fmla="*/ 7 w 21"/>
                <a:gd name="T7" fmla="*/ 11 h 30"/>
                <a:gd name="T8" fmla="*/ 6 w 21"/>
                <a:gd name="T9" fmla="*/ 10 h 30"/>
                <a:gd name="T10" fmla="*/ 6 w 21"/>
                <a:gd name="T11" fmla="*/ 9 h 30"/>
                <a:gd name="T12" fmla="*/ 7 w 21"/>
                <a:gd name="T13" fmla="*/ 6 h 30"/>
                <a:gd name="T14" fmla="*/ 11 w 21"/>
                <a:gd name="T15" fmla="*/ 5 h 30"/>
                <a:gd name="T16" fmla="*/ 14 w 21"/>
                <a:gd name="T17" fmla="*/ 6 h 30"/>
                <a:gd name="T18" fmla="*/ 17 w 21"/>
                <a:gd name="T19" fmla="*/ 7 h 30"/>
                <a:gd name="T20" fmla="*/ 20 w 21"/>
                <a:gd name="T21" fmla="*/ 4 h 30"/>
                <a:gd name="T22" fmla="*/ 16 w 21"/>
                <a:gd name="T23" fmla="*/ 1 h 30"/>
                <a:gd name="T24" fmla="*/ 11 w 21"/>
                <a:gd name="T25" fmla="*/ 0 h 30"/>
                <a:gd name="T26" fmla="*/ 3 w 21"/>
                <a:gd name="T27" fmla="*/ 3 h 30"/>
                <a:gd name="T28" fmla="*/ 1 w 21"/>
                <a:gd name="T29" fmla="*/ 9 h 30"/>
                <a:gd name="T30" fmla="*/ 3 w 21"/>
                <a:gd name="T31" fmla="*/ 15 h 30"/>
                <a:gd name="T32" fmla="*/ 9 w 21"/>
                <a:gd name="T33" fmla="*/ 17 h 30"/>
                <a:gd name="T34" fmla="*/ 12 w 21"/>
                <a:gd name="T35" fmla="*/ 18 h 30"/>
                <a:gd name="T36" fmla="*/ 14 w 21"/>
                <a:gd name="T37" fmla="*/ 18 h 30"/>
                <a:gd name="T38" fmla="*/ 15 w 21"/>
                <a:gd name="T39" fmla="*/ 19 h 30"/>
                <a:gd name="T40" fmla="*/ 16 w 21"/>
                <a:gd name="T41" fmla="*/ 21 h 30"/>
                <a:gd name="T42" fmla="*/ 10 w 21"/>
                <a:gd name="T43" fmla="*/ 25 h 30"/>
                <a:gd name="T44" fmla="*/ 6 w 21"/>
                <a:gd name="T45" fmla="*/ 24 h 30"/>
                <a:gd name="T46" fmla="*/ 3 w 21"/>
                <a:gd name="T47" fmla="*/ 22 h 30"/>
                <a:gd name="T48" fmla="*/ 0 w 21"/>
                <a:gd name="T49" fmla="*/ 26 h 30"/>
                <a:gd name="T50" fmla="*/ 4 w 21"/>
                <a:gd name="T51" fmla="*/ 29 h 30"/>
                <a:gd name="T52" fmla="*/ 10 w 21"/>
                <a:gd name="T53" fmla="*/ 30 h 30"/>
                <a:gd name="T54" fmla="*/ 18 w 21"/>
                <a:gd name="T55" fmla="*/ 28 h 30"/>
                <a:gd name="T56" fmla="*/ 21 w 21"/>
                <a:gd name="T57" fmla="*/ 21 h 30"/>
                <a:gd name="T58" fmla="*/ 21 w 21"/>
                <a:gd name="T59" fmla="*/ 18 h 30"/>
                <a:gd name="T60" fmla="*/ 19 w 21"/>
                <a:gd name="T6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" h="30">
                  <a:moveTo>
                    <a:pt x="19" y="15"/>
                  </a:moveTo>
                  <a:cubicBezTo>
                    <a:pt x="18" y="14"/>
                    <a:pt x="16" y="13"/>
                    <a:pt x="13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9" y="5"/>
                    <a:pt x="11" y="5"/>
                  </a:cubicBezTo>
                  <a:cubicBezTo>
                    <a:pt x="12" y="5"/>
                    <a:pt x="13" y="5"/>
                    <a:pt x="14" y="6"/>
                  </a:cubicBezTo>
                  <a:cubicBezTo>
                    <a:pt x="15" y="6"/>
                    <a:pt x="16" y="6"/>
                    <a:pt x="17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8" y="1"/>
                    <a:pt x="16" y="1"/>
                  </a:cubicBez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2" y="4"/>
                    <a:pt x="1" y="6"/>
                    <a:pt x="1" y="9"/>
                  </a:cubicBezTo>
                  <a:cubicBezTo>
                    <a:pt x="1" y="11"/>
                    <a:pt x="1" y="13"/>
                    <a:pt x="3" y="15"/>
                  </a:cubicBezTo>
                  <a:cubicBezTo>
                    <a:pt x="4" y="16"/>
                    <a:pt x="6" y="17"/>
                    <a:pt x="9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4" y="18"/>
                    <a:pt x="14" y="19"/>
                    <a:pt x="15" y="19"/>
                  </a:cubicBezTo>
                  <a:cubicBezTo>
                    <a:pt x="15" y="19"/>
                    <a:pt x="16" y="20"/>
                    <a:pt x="16" y="21"/>
                  </a:cubicBezTo>
                  <a:cubicBezTo>
                    <a:pt x="16" y="24"/>
                    <a:pt x="14" y="25"/>
                    <a:pt x="10" y="25"/>
                  </a:cubicBezTo>
                  <a:cubicBezTo>
                    <a:pt x="9" y="25"/>
                    <a:pt x="8" y="25"/>
                    <a:pt x="6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2" y="29"/>
                    <a:pt x="4" y="29"/>
                  </a:cubicBezTo>
                  <a:cubicBezTo>
                    <a:pt x="6" y="30"/>
                    <a:pt x="8" y="30"/>
                    <a:pt x="10" y="30"/>
                  </a:cubicBezTo>
                  <a:cubicBezTo>
                    <a:pt x="13" y="30"/>
                    <a:pt x="16" y="29"/>
                    <a:pt x="18" y="28"/>
                  </a:cubicBezTo>
                  <a:cubicBezTo>
                    <a:pt x="20" y="26"/>
                    <a:pt x="21" y="24"/>
                    <a:pt x="21" y="21"/>
                  </a:cubicBezTo>
                  <a:cubicBezTo>
                    <a:pt x="21" y="20"/>
                    <a:pt x="21" y="19"/>
                    <a:pt x="21" y="18"/>
                  </a:cubicBezTo>
                  <a:cubicBezTo>
                    <a:pt x="20" y="17"/>
                    <a:pt x="20" y="16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086"/>
            <p:cNvSpPr>
              <a:spLocks/>
            </p:cNvSpPr>
            <p:nvPr/>
          </p:nvSpPr>
          <p:spPr bwMode="auto">
            <a:xfrm>
              <a:off x="11090391" y="2930000"/>
              <a:ext cx="357188" cy="79375"/>
            </a:xfrm>
            <a:custGeom>
              <a:avLst/>
              <a:gdLst>
                <a:gd name="T0" fmla="*/ 0 w 225"/>
                <a:gd name="T1" fmla="*/ 24 h 50"/>
                <a:gd name="T2" fmla="*/ 111 w 225"/>
                <a:gd name="T3" fmla="*/ 50 h 50"/>
                <a:gd name="T4" fmla="*/ 225 w 225"/>
                <a:gd name="T5" fmla="*/ 24 h 50"/>
                <a:gd name="T6" fmla="*/ 111 w 225"/>
                <a:gd name="T7" fmla="*/ 0 h 50"/>
                <a:gd name="T8" fmla="*/ 0 w 225"/>
                <a:gd name="T9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50">
                  <a:moveTo>
                    <a:pt x="0" y="24"/>
                  </a:moveTo>
                  <a:lnTo>
                    <a:pt x="111" y="50"/>
                  </a:lnTo>
                  <a:lnTo>
                    <a:pt x="225" y="24"/>
                  </a:lnTo>
                  <a:lnTo>
                    <a:pt x="111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74056" y="4747445"/>
            <a:ext cx="458971" cy="437278"/>
            <a:chOff x="4150420" y="2637483"/>
            <a:chExt cx="638175" cy="608013"/>
          </a:xfrm>
          <a:solidFill>
            <a:schemeClr val="bg1"/>
          </a:solidFill>
        </p:grpSpPr>
        <p:sp>
          <p:nvSpPr>
            <p:cNvPr id="14" name="Freeform 1726"/>
            <p:cNvSpPr>
              <a:spLocks noEditPoints="1"/>
            </p:cNvSpPr>
            <p:nvPr/>
          </p:nvSpPr>
          <p:spPr bwMode="auto">
            <a:xfrm>
              <a:off x="4150420" y="2637483"/>
              <a:ext cx="638175" cy="608013"/>
            </a:xfrm>
            <a:custGeom>
              <a:avLst/>
              <a:gdLst>
                <a:gd name="T0" fmla="*/ 53 w 170"/>
                <a:gd name="T1" fmla="*/ 9 h 162"/>
                <a:gd name="T2" fmla="*/ 17 w 170"/>
                <a:gd name="T3" fmla="*/ 108 h 162"/>
                <a:gd name="T4" fmla="*/ 116 w 170"/>
                <a:gd name="T5" fmla="*/ 144 h 162"/>
                <a:gd name="T6" fmla="*/ 152 w 170"/>
                <a:gd name="T7" fmla="*/ 45 h 162"/>
                <a:gd name="T8" fmla="*/ 110 w 170"/>
                <a:gd name="T9" fmla="*/ 7 h 162"/>
                <a:gd name="T10" fmla="*/ 53 w 170"/>
                <a:gd name="T11" fmla="*/ 9 h 162"/>
                <a:gd name="T12" fmla="*/ 108 w 170"/>
                <a:gd name="T13" fmla="*/ 14 h 162"/>
                <a:gd name="T14" fmla="*/ 146 w 170"/>
                <a:gd name="T15" fmla="*/ 48 h 162"/>
                <a:gd name="T16" fmla="*/ 113 w 170"/>
                <a:gd name="T17" fmla="*/ 138 h 162"/>
                <a:gd name="T18" fmla="*/ 24 w 170"/>
                <a:gd name="T19" fmla="*/ 105 h 162"/>
                <a:gd name="T20" fmla="*/ 56 w 170"/>
                <a:gd name="T21" fmla="*/ 16 h 162"/>
                <a:gd name="T22" fmla="*/ 108 w 170"/>
                <a:gd name="T23" fmla="*/ 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62">
                  <a:moveTo>
                    <a:pt x="53" y="9"/>
                  </a:moveTo>
                  <a:cubicBezTo>
                    <a:pt x="16" y="26"/>
                    <a:pt x="0" y="71"/>
                    <a:pt x="17" y="108"/>
                  </a:cubicBezTo>
                  <a:cubicBezTo>
                    <a:pt x="34" y="145"/>
                    <a:pt x="79" y="162"/>
                    <a:pt x="116" y="144"/>
                  </a:cubicBezTo>
                  <a:cubicBezTo>
                    <a:pt x="153" y="127"/>
                    <a:pt x="170" y="83"/>
                    <a:pt x="152" y="45"/>
                  </a:cubicBezTo>
                  <a:cubicBezTo>
                    <a:pt x="144" y="27"/>
                    <a:pt x="129" y="14"/>
                    <a:pt x="110" y="7"/>
                  </a:cubicBezTo>
                  <a:cubicBezTo>
                    <a:pt x="92" y="0"/>
                    <a:pt x="71" y="1"/>
                    <a:pt x="53" y="9"/>
                  </a:cubicBezTo>
                  <a:close/>
                  <a:moveTo>
                    <a:pt x="108" y="14"/>
                  </a:moveTo>
                  <a:cubicBezTo>
                    <a:pt x="125" y="20"/>
                    <a:pt x="138" y="32"/>
                    <a:pt x="146" y="48"/>
                  </a:cubicBezTo>
                  <a:cubicBezTo>
                    <a:pt x="161" y="82"/>
                    <a:pt x="147" y="122"/>
                    <a:pt x="113" y="138"/>
                  </a:cubicBezTo>
                  <a:cubicBezTo>
                    <a:pt x="79" y="153"/>
                    <a:pt x="39" y="139"/>
                    <a:pt x="24" y="105"/>
                  </a:cubicBezTo>
                  <a:cubicBezTo>
                    <a:pt x="8" y="71"/>
                    <a:pt x="23" y="31"/>
                    <a:pt x="56" y="16"/>
                  </a:cubicBezTo>
                  <a:cubicBezTo>
                    <a:pt x="73" y="8"/>
                    <a:pt x="91" y="7"/>
                    <a:pt x="10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27"/>
            <p:cNvSpPr>
              <a:spLocks noEditPoints="1"/>
            </p:cNvSpPr>
            <p:nvPr/>
          </p:nvSpPr>
          <p:spPr bwMode="auto">
            <a:xfrm>
              <a:off x="4361558" y="2816870"/>
              <a:ext cx="214313" cy="214313"/>
            </a:xfrm>
            <a:custGeom>
              <a:avLst/>
              <a:gdLst>
                <a:gd name="T0" fmla="*/ 6 w 57"/>
                <a:gd name="T1" fmla="*/ 39 h 57"/>
                <a:gd name="T2" fmla="*/ 39 w 57"/>
                <a:gd name="T3" fmla="*/ 52 h 57"/>
                <a:gd name="T4" fmla="*/ 52 w 57"/>
                <a:gd name="T5" fmla="*/ 18 h 57"/>
                <a:gd name="T6" fmla="*/ 18 w 57"/>
                <a:gd name="T7" fmla="*/ 6 h 57"/>
                <a:gd name="T8" fmla="*/ 6 w 57"/>
                <a:gd name="T9" fmla="*/ 39 h 57"/>
                <a:gd name="T10" fmla="*/ 24 w 57"/>
                <a:gd name="T11" fmla="*/ 18 h 57"/>
                <a:gd name="T12" fmla="*/ 39 w 57"/>
                <a:gd name="T13" fmla="*/ 24 h 57"/>
                <a:gd name="T14" fmla="*/ 33 w 57"/>
                <a:gd name="T15" fmla="*/ 39 h 57"/>
                <a:gd name="T16" fmla="*/ 18 w 57"/>
                <a:gd name="T17" fmla="*/ 33 h 57"/>
                <a:gd name="T18" fmla="*/ 24 w 57"/>
                <a:gd name="T19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6" y="39"/>
                  </a:moveTo>
                  <a:cubicBezTo>
                    <a:pt x="12" y="52"/>
                    <a:pt x="27" y="57"/>
                    <a:pt x="39" y="52"/>
                  </a:cubicBezTo>
                  <a:cubicBezTo>
                    <a:pt x="52" y="46"/>
                    <a:pt x="57" y="31"/>
                    <a:pt x="52" y="18"/>
                  </a:cubicBezTo>
                  <a:cubicBezTo>
                    <a:pt x="46" y="6"/>
                    <a:pt x="31" y="0"/>
                    <a:pt x="18" y="6"/>
                  </a:cubicBezTo>
                  <a:cubicBezTo>
                    <a:pt x="5" y="12"/>
                    <a:pt x="0" y="27"/>
                    <a:pt x="6" y="39"/>
                  </a:cubicBezTo>
                  <a:close/>
                  <a:moveTo>
                    <a:pt x="24" y="18"/>
                  </a:moveTo>
                  <a:cubicBezTo>
                    <a:pt x="30" y="16"/>
                    <a:pt x="36" y="18"/>
                    <a:pt x="39" y="24"/>
                  </a:cubicBezTo>
                  <a:cubicBezTo>
                    <a:pt x="42" y="30"/>
                    <a:pt x="39" y="36"/>
                    <a:pt x="33" y="39"/>
                  </a:cubicBezTo>
                  <a:cubicBezTo>
                    <a:pt x="28" y="42"/>
                    <a:pt x="21" y="39"/>
                    <a:pt x="18" y="33"/>
                  </a:cubicBezTo>
                  <a:cubicBezTo>
                    <a:pt x="16" y="28"/>
                    <a:pt x="18" y="21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728"/>
            <p:cNvSpPr>
              <a:spLocks/>
            </p:cNvSpPr>
            <p:nvPr/>
          </p:nvSpPr>
          <p:spPr bwMode="auto">
            <a:xfrm>
              <a:off x="4290120" y="2723208"/>
              <a:ext cx="107950" cy="93663"/>
            </a:xfrm>
            <a:custGeom>
              <a:avLst/>
              <a:gdLst>
                <a:gd name="T0" fmla="*/ 27 w 29"/>
                <a:gd name="T1" fmla="*/ 0 h 25"/>
                <a:gd name="T2" fmla="*/ 24 w 29"/>
                <a:gd name="T3" fmla="*/ 2 h 25"/>
                <a:gd name="T4" fmla="*/ 1 w 29"/>
                <a:gd name="T5" fmla="*/ 21 h 25"/>
                <a:gd name="T6" fmla="*/ 1 w 29"/>
                <a:gd name="T7" fmla="*/ 23 h 25"/>
                <a:gd name="T8" fmla="*/ 2 w 29"/>
                <a:gd name="T9" fmla="*/ 24 h 25"/>
                <a:gd name="T10" fmla="*/ 2 w 29"/>
                <a:gd name="T11" fmla="*/ 25 h 25"/>
                <a:gd name="T12" fmla="*/ 4 w 29"/>
                <a:gd name="T13" fmla="*/ 24 h 25"/>
                <a:gd name="T14" fmla="*/ 26 w 29"/>
                <a:gd name="T15" fmla="*/ 6 h 25"/>
                <a:gd name="T16" fmla="*/ 28 w 29"/>
                <a:gd name="T17" fmla="*/ 5 h 25"/>
                <a:gd name="T18" fmla="*/ 29 w 29"/>
                <a:gd name="T19" fmla="*/ 3 h 25"/>
                <a:gd name="T20" fmla="*/ 29 w 29"/>
                <a:gd name="T21" fmla="*/ 2 h 25"/>
                <a:gd name="T22" fmla="*/ 29 w 29"/>
                <a:gd name="T23" fmla="*/ 1 h 25"/>
                <a:gd name="T24" fmla="*/ 28 w 29"/>
                <a:gd name="T25" fmla="*/ 0 h 25"/>
                <a:gd name="T26" fmla="*/ 27 w 29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5">
                  <a:moveTo>
                    <a:pt x="27" y="0"/>
                  </a:moveTo>
                  <a:cubicBezTo>
                    <a:pt x="27" y="0"/>
                    <a:pt x="24" y="2"/>
                    <a:pt x="24" y="2"/>
                  </a:cubicBezTo>
                  <a:cubicBezTo>
                    <a:pt x="15" y="6"/>
                    <a:pt x="7" y="13"/>
                    <a:pt x="1" y="21"/>
                  </a:cubicBezTo>
                  <a:cubicBezTo>
                    <a:pt x="0" y="22"/>
                    <a:pt x="0" y="22"/>
                    <a:pt x="1" y="23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4" y="25"/>
                    <a:pt x="4" y="24"/>
                  </a:cubicBezTo>
                  <a:cubicBezTo>
                    <a:pt x="10" y="16"/>
                    <a:pt x="17" y="10"/>
                    <a:pt x="26" y="6"/>
                  </a:cubicBezTo>
                  <a:cubicBezTo>
                    <a:pt x="26" y="6"/>
                    <a:pt x="28" y="5"/>
                    <a:pt x="28" y="5"/>
                  </a:cubicBezTo>
                  <a:cubicBezTo>
                    <a:pt x="29" y="5"/>
                    <a:pt x="29" y="4"/>
                    <a:pt x="29" y="3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729"/>
            <p:cNvSpPr>
              <a:spLocks/>
            </p:cNvSpPr>
            <p:nvPr/>
          </p:nvSpPr>
          <p:spPr bwMode="auto">
            <a:xfrm>
              <a:off x="4537770" y="3031183"/>
              <a:ext cx="107950" cy="93663"/>
            </a:xfrm>
            <a:custGeom>
              <a:avLst/>
              <a:gdLst>
                <a:gd name="T0" fmla="*/ 25 w 29"/>
                <a:gd name="T1" fmla="*/ 1 h 25"/>
                <a:gd name="T2" fmla="*/ 4 w 29"/>
                <a:gd name="T3" fmla="*/ 20 h 25"/>
                <a:gd name="T4" fmla="*/ 1 w 29"/>
                <a:gd name="T5" fmla="*/ 21 h 25"/>
                <a:gd name="T6" fmla="*/ 0 w 29"/>
                <a:gd name="T7" fmla="*/ 22 h 25"/>
                <a:gd name="T8" fmla="*/ 0 w 29"/>
                <a:gd name="T9" fmla="*/ 23 h 25"/>
                <a:gd name="T10" fmla="*/ 1 w 29"/>
                <a:gd name="T11" fmla="*/ 24 h 25"/>
                <a:gd name="T12" fmla="*/ 2 w 29"/>
                <a:gd name="T13" fmla="*/ 25 h 25"/>
                <a:gd name="T14" fmla="*/ 3 w 29"/>
                <a:gd name="T15" fmla="*/ 25 h 25"/>
                <a:gd name="T16" fmla="*/ 6 w 29"/>
                <a:gd name="T17" fmla="*/ 24 h 25"/>
                <a:gd name="T18" fmla="*/ 29 w 29"/>
                <a:gd name="T19" fmla="*/ 4 h 25"/>
                <a:gd name="T20" fmla="*/ 29 w 29"/>
                <a:gd name="T21" fmla="*/ 3 h 25"/>
                <a:gd name="T22" fmla="*/ 28 w 29"/>
                <a:gd name="T23" fmla="*/ 1 h 25"/>
                <a:gd name="T24" fmla="*/ 27 w 29"/>
                <a:gd name="T25" fmla="*/ 1 h 25"/>
                <a:gd name="T26" fmla="*/ 25 w 29"/>
                <a:gd name="T2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5">
                  <a:moveTo>
                    <a:pt x="25" y="1"/>
                  </a:moveTo>
                  <a:cubicBezTo>
                    <a:pt x="19" y="9"/>
                    <a:pt x="12" y="16"/>
                    <a:pt x="4" y="20"/>
                  </a:cubicBezTo>
                  <a:cubicBezTo>
                    <a:pt x="4" y="20"/>
                    <a:pt x="1" y="21"/>
                    <a:pt x="1" y="21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20"/>
                    <a:pt x="23" y="13"/>
                    <a:pt x="29" y="4"/>
                  </a:cubicBezTo>
                  <a:cubicBezTo>
                    <a:pt x="29" y="4"/>
                    <a:pt x="29" y="3"/>
                    <a:pt x="29" y="3"/>
                  </a:cubicBezTo>
                  <a:cubicBezTo>
                    <a:pt x="29" y="2"/>
                    <a:pt x="28" y="2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5" y="1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730"/>
            <p:cNvSpPr>
              <a:spLocks/>
            </p:cNvSpPr>
            <p:nvPr/>
          </p:nvSpPr>
          <p:spPr bwMode="auto">
            <a:xfrm>
              <a:off x="4526658" y="3016895"/>
              <a:ext cx="90488" cy="74613"/>
            </a:xfrm>
            <a:custGeom>
              <a:avLst/>
              <a:gdLst>
                <a:gd name="T0" fmla="*/ 20 w 24"/>
                <a:gd name="T1" fmla="*/ 0 h 20"/>
                <a:gd name="T2" fmla="*/ 3 w 24"/>
                <a:gd name="T3" fmla="*/ 15 h 20"/>
                <a:gd name="T4" fmla="*/ 4 w 24"/>
                <a:gd name="T5" fmla="*/ 15 h 20"/>
                <a:gd name="T6" fmla="*/ 1 w 24"/>
                <a:gd name="T7" fmla="*/ 16 h 20"/>
                <a:gd name="T8" fmla="*/ 0 w 24"/>
                <a:gd name="T9" fmla="*/ 17 h 20"/>
                <a:gd name="T10" fmla="*/ 0 w 24"/>
                <a:gd name="T11" fmla="*/ 18 h 20"/>
                <a:gd name="T12" fmla="*/ 0 w 24"/>
                <a:gd name="T13" fmla="*/ 19 h 20"/>
                <a:gd name="T14" fmla="*/ 1 w 24"/>
                <a:gd name="T15" fmla="*/ 20 h 20"/>
                <a:gd name="T16" fmla="*/ 3 w 24"/>
                <a:gd name="T17" fmla="*/ 20 h 20"/>
                <a:gd name="T18" fmla="*/ 5 w 24"/>
                <a:gd name="T19" fmla="*/ 19 h 20"/>
                <a:gd name="T20" fmla="*/ 24 w 24"/>
                <a:gd name="T21" fmla="*/ 3 h 20"/>
                <a:gd name="T22" fmla="*/ 24 w 24"/>
                <a:gd name="T23" fmla="*/ 2 h 20"/>
                <a:gd name="T24" fmla="*/ 24 w 24"/>
                <a:gd name="T25" fmla="*/ 1 h 20"/>
                <a:gd name="T26" fmla="*/ 23 w 24"/>
                <a:gd name="T27" fmla="*/ 0 h 20"/>
                <a:gd name="T28" fmla="*/ 20 w 24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0">
                  <a:moveTo>
                    <a:pt x="20" y="0"/>
                  </a:moveTo>
                  <a:cubicBezTo>
                    <a:pt x="16" y="7"/>
                    <a:pt x="10" y="12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2" y="16"/>
                    <a:pt x="19" y="10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731"/>
            <p:cNvSpPr>
              <a:spLocks/>
            </p:cNvSpPr>
            <p:nvPr/>
          </p:nvSpPr>
          <p:spPr bwMode="auto">
            <a:xfrm>
              <a:off x="4320283" y="2756545"/>
              <a:ext cx="90488" cy="79375"/>
            </a:xfrm>
            <a:custGeom>
              <a:avLst/>
              <a:gdLst>
                <a:gd name="T0" fmla="*/ 22 w 24"/>
                <a:gd name="T1" fmla="*/ 0 h 21"/>
                <a:gd name="T2" fmla="*/ 20 w 24"/>
                <a:gd name="T3" fmla="*/ 1 h 21"/>
                <a:gd name="T4" fmla="*/ 19 w 24"/>
                <a:gd name="T5" fmla="*/ 1 h 21"/>
                <a:gd name="T6" fmla="*/ 19 w 24"/>
                <a:gd name="T7" fmla="*/ 1 h 21"/>
                <a:gd name="T8" fmla="*/ 0 w 24"/>
                <a:gd name="T9" fmla="*/ 17 h 21"/>
                <a:gd name="T10" fmla="*/ 0 w 24"/>
                <a:gd name="T11" fmla="*/ 19 h 21"/>
                <a:gd name="T12" fmla="*/ 1 w 24"/>
                <a:gd name="T13" fmla="*/ 20 h 21"/>
                <a:gd name="T14" fmla="*/ 2 w 24"/>
                <a:gd name="T15" fmla="*/ 20 h 21"/>
                <a:gd name="T16" fmla="*/ 4 w 24"/>
                <a:gd name="T17" fmla="*/ 20 h 21"/>
                <a:gd name="T18" fmla="*/ 21 w 24"/>
                <a:gd name="T19" fmla="*/ 5 h 21"/>
                <a:gd name="T20" fmla="*/ 23 w 24"/>
                <a:gd name="T21" fmla="*/ 5 h 21"/>
                <a:gd name="T22" fmla="*/ 24 w 24"/>
                <a:gd name="T23" fmla="*/ 3 h 21"/>
                <a:gd name="T24" fmla="*/ 24 w 24"/>
                <a:gd name="T25" fmla="*/ 2 h 21"/>
                <a:gd name="T26" fmla="*/ 24 w 24"/>
                <a:gd name="T27" fmla="*/ 1 h 21"/>
                <a:gd name="T28" fmla="*/ 23 w 24"/>
                <a:gd name="T29" fmla="*/ 0 h 21"/>
                <a:gd name="T30" fmla="*/ 22 w 24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1">
                  <a:moveTo>
                    <a:pt x="22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5"/>
                    <a:pt x="5" y="10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4" y="21"/>
                    <a:pt x="4" y="20"/>
                  </a:cubicBezTo>
                  <a:cubicBezTo>
                    <a:pt x="9" y="14"/>
                    <a:pt x="15" y="8"/>
                    <a:pt x="21" y="5"/>
                  </a:cubicBezTo>
                  <a:cubicBezTo>
                    <a:pt x="21" y="5"/>
                    <a:pt x="23" y="5"/>
                    <a:pt x="23" y="5"/>
                  </a:cubicBezTo>
                  <a:cubicBezTo>
                    <a:pt x="24" y="4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732"/>
            <p:cNvSpPr>
              <a:spLocks/>
            </p:cNvSpPr>
            <p:nvPr/>
          </p:nvSpPr>
          <p:spPr bwMode="auto">
            <a:xfrm>
              <a:off x="4515545" y="2997845"/>
              <a:ext cx="74613" cy="63500"/>
            </a:xfrm>
            <a:custGeom>
              <a:avLst/>
              <a:gdLst>
                <a:gd name="T0" fmla="*/ 15 w 20"/>
                <a:gd name="T1" fmla="*/ 0 h 17"/>
                <a:gd name="T2" fmla="*/ 2 w 20"/>
                <a:gd name="T3" fmla="*/ 12 h 17"/>
                <a:gd name="T4" fmla="*/ 1 w 20"/>
                <a:gd name="T5" fmla="*/ 12 h 17"/>
                <a:gd name="T6" fmla="*/ 0 w 20"/>
                <a:gd name="T7" fmla="*/ 14 h 17"/>
                <a:gd name="T8" fmla="*/ 0 w 20"/>
                <a:gd name="T9" fmla="*/ 15 h 17"/>
                <a:gd name="T10" fmla="*/ 1 w 20"/>
                <a:gd name="T11" fmla="*/ 16 h 17"/>
                <a:gd name="T12" fmla="*/ 3 w 20"/>
                <a:gd name="T13" fmla="*/ 17 h 17"/>
                <a:gd name="T14" fmla="*/ 4 w 20"/>
                <a:gd name="T15" fmla="*/ 16 h 17"/>
                <a:gd name="T16" fmla="*/ 19 w 20"/>
                <a:gd name="T17" fmla="*/ 3 h 17"/>
                <a:gd name="T18" fmla="*/ 19 w 20"/>
                <a:gd name="T19" fmla="*/ 2 h 17"/>
                <a:gd name="T20" fmla="*/ 19 w 20"/>
                <a:gd name="T21" fmla="*/ 1 h 17"/>
                <a:gd name="T22" fmla="*/ 18 w 20"/>
                <a:gd name="T23" fmla="*/ 0 h 17"/>
                <a:gd name="T24" fmla="*/ 15 w 20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7">
                  <a:moveTo>
                    <a:pt x="15" y="0"/>
                  </a:moveTo>
                  <a:cubicBezTo>
                    <a:pt x="12" y="5"/>
                    <a:pt x="7" y="9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0" y="13"/>
                    <a:pt x="15" y="9"/>
                    <a:pt x="19" y="3"/>
                  </a:cubicBezTo>
                  <a:cubicBezTo>
                    <a:pt x="19" y="3"/>
                    <a:pt x="20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733"/>
            <p:cNvSpPr>
              <a:spLocks/>
            </p:cNvSpPr>
            <p:nvPr/>
          </p:nvSpPr>
          <p:spPr bwMode="auto">
            <a:xfrm>
              <a:off x="4350445" y="2791470"/>
              <a:ext cx="71438" cy="63500"/>
            </a:xfrm>
            <a:custGeom>
              <a:avLst/>
              <a:gdLst>
                <a:gd name="T0" fmla="*/ 17 w 19"/>
                <a:gd name="T1" fmla="*/ 0 h 17"/>
                <a:gd name="T2" fmla="*/ 15 w 19"/>
                <a:gd name="T3" fmla="*/ 1 h 17"/>
                <a:gd name="T4" fmla="*/ 0 w 19"/>
                <a:gd name="T5" fmla="*/ 13 h 17"/>
                <a:gd name="T6" fmla="*/ 0 w 19"/>
                <a:gd name="T7" fmla="*/ 15 h 17"/>
                <a:gd name="T8" fmla="*/ 1 w 19"/>
                <a:gd name="T9" fmla="*/ 16 h 17"/>
                <a:gd name="T10" fmla="*/ 2 w 19"/>
                <a:gd name="T11" fmla="*/ 16 h 17"/>
                <a:gd name="T12" fmla="*/ 4 w 19"/>
                <a:gd name="T13" fmla="*/ 16 h 17"/>
                <a:gd name="T14" fmla="*/ 17 w 19"/>
                <a:gd name="T15" fmla="*/ 5 h 17"/>
                <a:gd name="T16" fmla="*/ 19 w 19"/>
                <a:gd name="T17" fmla="*/ 4 h 17"/>
                <a:gd name="T18" fmla="*/ 19 w 19"/>
                <a:gd name="T19" fmla="*/ 2 h 17"/>
                <a:gd name="T20" fmla="*/ 19 w 19"/>
                <a:gd name="T21" fmla="*/ 2 h 17"/>
                <a:gd name="T22" fmla="*/ 19 w 19"/>
                <a:gd name="T23" fmla="*/ 1 h 17"/>
                <a:gd name="T24" fmla="*/ 18 w 19"/>
                <a:gd name="T25" fmla="*/ 0 h 17"/>
                <a:gd name="T26" fmla="*/ 17 w 19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7">
                  <a:moveTo>
                    <a:pt x="17" y="0"/>
                  </a:moveTo>
                  <a:cubicBezTo>
                    <a:pt x="17" y="0"/>
                    <a:pt x="15" y="0"/>
                    <a:pt x="15" y="1"/>
                  </a:cubicBezTo>
                  <a:cubicBezTo>
                    <a:pt x="10" y="3"/>
                    <a:pt x="4" y="8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4" y="17"/>
                    <a:pt x="4" y="16"/>
                  </a:cubicBezTo>
                  <a:cubicBezTo>
                    <a:pt x="8" y="11"/>
                    <a:pt x="12" y="7"/>
                    <a:pt x="17" y="5"/>
                  </a:cubicBezTo>
                  <a:cubicBezTo>
                    <a:pt x="17" y="5"/>
                    <a:pt x="19" y="4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6586597" y="1738698"/>
            <a:ext cx="4680000" cy="0"/>
          </a:xfrm>
          <a:prstGeom prst="lin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586597" y="5184721"/>
            <a:ext cx="4680000" cy="0"/>
          </a:xfrm>
          <a:prstGeom prst="line">
            <a:avLst/>
          </a:prstGeom>
          <a:noFill/>
          <a:ln w="12700">
            <a:solidFill>
              <a:srgbClr val="093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" name="组合 29"/>
          <p:cNvGrpSpPr/>
          <p:nvPr/>
        </p:nvGrpSpPr>
        <p:grpSpPr>
          <a:xfrm>
            <a:off x="558328" y="1703784"/>
            <a:ext cx="4797115" cy="3796060"/>
            <a:chOff x="1001238" y="1946385"/>
            <a:chExt cx="4797115" cy="3796061"/>
          </a:xfrm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grpSpPr>
        <p:grpSp>
          <p:nvGrpSpPr>
            <p:cNvPr id="31" name="组合 30"/>
            <p:cNvGrpSpPr/>
            <p:nvPr/>
          </p:nvGrpSpPr>
          <p:grpSpPr>
            <a:xfrm>
              <a:off x="1001238" y="1946385"/>
              <a:ext cx="4797115" cy="3796061"/>
              <a:chOff x="1001238" y="1946385"/>
              <a:chExt cx="4797115" cy="3796061"/>
            </a:xfrm>
          </p:grpSpPr>
          <p:sp>
            <p:nvSpPr>
              <p:cNvPr id="33" name="圆角矩形 1"/>
              <p:cNvSpPr>
                <a:spLocks noChangeArrowheads="1"/>
              </p:cNvSpPr>
              <p:nvPr/>
            </p:nvSpPr>
            <p:spPr bwMode="auto">
              <a:xfrm>
                <a:off x="1001238" y="1946385"/>
                <a:ext cx="4797115" cy="3144842"/>
              </a:xfrm>
              <a:custGeom>
                <a:avLst/>
                <a:gdLst>
                  <a:gd name="T0" fmla="*/ 52016 w 5436000"/>
                  <a:gd name="T1" fmla="*/ 49697 h 3564000"/>
                  <a:gd name="T2" fmla="*/ 52016 w 5436000"/>
                  <a:gd name="T3" fmla="*/ 633875 h 3564000"/>
                  <a:gd name="T4" fmla="*/ 1156351 w 5436000"/>
                  <a:gd name="T5" fmla="*/ 633875 h 3564000"/>
                  <a:gd name="T6" fmla="*/ 1156351 w 5436000"/>
                  <a:gd name="T7" fmla="*/ 49697 h 3564000"/>
                  <a:gd name="T8" fmla="*/ 52016 w 5436000"/>
                  <a:gd name="T9" fmla="*/ 49697 h 3564000"/>
                  <a:gd name="T10" fmla="*/ 43114 w 5436000"/>
                  <a:gd name="T11" fmla="*/ 0 h 3564000"/>
                  <a:gd name="T12" fmla="*/ 1165254 w 5436000"/>
                  <a:gd name="T13" fmla="*/ 0 h 3564000"/>
                  <a:gd name="T14" fmla="*/ 1208368 w 5436000"/>
                  <a:gd name="T15" fmla="*/ 43114 h 3564000"/>
                  <a:gd name="T16" fmla="*/ 1208368 w 5436000"/>
                  <a:gd name="T17" fmla="*/ 749128 h 3564000"/>
                  <a:gd name="T18" fmla="*/ 1165254 w 5436000"/>
                  <a:gd name="T19" fmla="*/ 792241 h 3564000"/>
                  <a:gd name="T20" fmla="*/ 43114 w 5436000"/>
                  <a:gd name="T21" fmla="*/ 792241 h 3564000"/>
                  <a:gd name="T22" fmla="*/ 0 w 5436000"/>
                  <a:gd name="T23" fmla="*/ 749128 h 3564000"/>
                  <a:gd name="T24" fmla="*/ 0 w 5436000"/>
                  <a:gd name="T25" fmla="*/ 43114 h 3564000"/>
                  <a:gd name="T26" fmla="*/ 43114 w 5436000"/>
                  <a:gd name="T27" fmla="*/ 0 h 3564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36000"/>
                  <a:gd name="T43" fmla="*/ 0 h 3564000"/>
                  <a:gd name="T44" fmla="*/ 5436000 w 5436000"/>
                  <a:gd name="T45" fmla="*/ 3564000 h 3564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36000" h="3564000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370047"/>
                    </a:lnTo>
                    <a:cubicBezTo>
                      <a:pt x="5436000" y="3477164"/>
                      <a:pt x="5349164" y="3564000"/>
                      <a:pt x="5242047" y="3564000"/>
                    </a:cubicBezTo>
                    <a:lnTo>
                      <a:pt x="193953" y="3564000"/>
                    </a:lnTo>
                    <a:cubicBezTo>
                      <a:pt x="86836" y="3564000"/>
                      <a:pt x="0" y="3477164"/>
                      <a:pt x="0" y="3370047"/>
                    </a:cubicBez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180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圆角矩形 12"/>
              <p:cNvSpPr>
                <a:spLocks noChangeArrowheads="1"/>
              </p:cNvSpPr>
              <p:nvPr/>
            </p:nvSpPr>
            <p:spPr bwMode="auto">
              <a:xfrm>
                <a:off x="1001238" y="1946385"/>
                <a:ext cx="4797115" cy="2713472"/>
              </a:xfrm>
              <a:custGeom>
                <a:avLst/>
                <a:gdLst>
                  <a:gd name="T0" fmla="*/ 52016 w 5436000"/>
                  <a:gd name="T1" fmla="*/ 49697 h 3075136"/>
                  <a:gd name="T2" fmla="*/ 52016 w 5436000"/>
                  <a:gd name="T3" fmla="*/ 633874 h 3075136"/>
                  <a:gd name="T4" fmla="*/ 1156351 w 5436000"/>
                  <a:gd name="T5" fmla="*/ 633874 h 3075136"/>
                  <a:gd name="T6" fmla="*/ 1156351 w 5436000"/>
                  <a:gd name="T7" fmla="*/ 49697 h 3075136"/>
                  <a:gd name="T8" fmla="*/ 52016 w 5436000"/>
                  <a:gd name="T9" fmla="*/ 49697 h 3075136"/>
                  <a:gd name="T10" fmla="*/ 43114 w 5436000"/>
                  <a:gd name="T11" fmla="*/ 0 h 3075136"/>
                  <a:gd name="T12" fmla="*/ 1165254 w 5436000"/>
                  <a:gd name="T13" fmla="*/ 0 h 3075136"/>
                  <a:gd name="T14" fmla="*/ 1208368 w 5436000"/>
                  <a:gd name="T15" fmla="*/ 43114 h 3075136"/>
                  <a:gd name="T16" fmla="*/ 1208368 w 5436000"/>
                  <a:gd name="T17" fmla="*/ 683571 h 3075136"/>
                  <a:gd name="T18" fmla="*/ 0 w 5436000"/>
                  <a:gd name="T19" fmla="*/ 683571 h 3075136"/>
                  <a:gd name="T20" fmla="*/ 0 w 5436000"/>
                  <a:gd name="T21" fmla="*/ 43114 h 3075136"/>
                  <a:gd name="T22" fmla="*/ 43114 w 5436000"/>
                  <a:gd name="T23" fmla="*/ 0 h 3075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6000"/>
                  <a:gd name="T37" fmla="*/ 0 h 3075136"/>
                  <a:gd name="T38" fmla="*/ 5436000 w 5436000"/>
                  <a:gd name="T39" fmla="*/ 3075136 h 3075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6000" h="3075136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075136"/>
                    </a:lnTo>
                    <a:lnTo>
                      <a:pt x="0" y="3075136"/>
                    </a:ln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180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矩形 14"/>
              <p:cNvSpPr>
                <a:spLocks noChangeArrowheads="1"/>
              </p:cNvSpPr>
              <p:nvPr/>
            </p:nvSpPr>
            <p:spPr bwMode="auto">
              <a:xfrm>
                <a:off x="1207736" y="2143660"/>
                <a:ext cx="4384118" cy="2318924"/>
              </a:xfrm>
              <a:custGeom>
                <a:avLst/>
                <a:gdLst>
                  <a:gd name="T0" fmla="*/ 4002 w 4968000"/>
                  <a:gd name="T1" fmla="*/ 4002 h 2628000"/>
                  <a:gd name="T2" fmla="*/ 4002 w 4968000"/>
                  <a:gd name="T3" fmla="*/ 580176 h 2628000"/>
                  <a:gd name="T4" fmla="*/ 1100334 w 4968000"/>
                  <a:gd name="T5" fmla="*/ 580176 h 2628000"/>
                  <a:gd name="T6" fmla="*/ 1100334 w 4968000"/>
                  <a:gd name="T7" fmla="*/ 4002 h 2628000"/>
                  <a:gd name="T8" fmla="*/ 4002 w 4968000"/>
                  <a:gd name="T9" fmla="*/ 4002 h 2628000"/>
                  <a:gd name="T10" fmla="*/ 0 w 4968000"/>
                  <a:gd name="T11" fmla="*/ 0 h 2628000"/>
                  <a:gd name="T12" fmla="*/ 1104336 w 4968000"/>
                  <a:gd name="T13" fmla="*/ 0 h 2628000"/>
                  <a:gd name="T14" fmla="*/ 1104336 w 4968000"/>
                  <a:gd name="T15" fmla="*/ 584177 h 2628000"/>
                  <a:gd name="T16" fmla="*/ 0 w 4968000"/>
                  <a:gd name="T17" fmla="*/ 584177 h 2628000"/>
                  <a:gd name="T18" fmla="*/ 0 w 4968000"/>
                  <a:gd name="T19" fmla="*/ 0 h 2628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68000"/>
                  <a:gd name="T31" fmla="*/ 0 h 2628000"/>
                  <a:gd name="T32" fmla="*/ 4968000 w 4968000"/>
                  <a:gd name="T33" fmla="*/ 2628000 h 2628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68000" h="2628000">
                    <a:moveTo>
                      <a:pt x="18000" y="18000"/>
                    </a:moveTo>
                    <a:lnTo>
                      <a:pt x="18000" y="2610000"/>
                    </a:lnTo>
                    <a:lnTo>
                      <a:pt x="4950000" y="2610000"/>
                    </a:lnTo>
                    <a:lnTo>
                      <a:pt x="4950000" y="18000"/>
                    </a:lnTo>
                    <a:lnTo>
                      <a:pt x="18000" y="18000"/>
                    </a:lnTo>
                    <a:close/>
                    <a:moveTo>
                      <a:pt x="0" y="0"/>
                    </a:moveTo>
                    <a:lnTo>
                      <a:pt x="4968000" y="0"/>
                    </a:lnTo>
                    <a:lnTo>
                      <a:pt x="4968000" y="2628000"/>
                    </a:lnTo>
                    <a:lnTo>
                      <a:pt x="0" y="262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 sz="180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矩形 39"/>
              <p:cNvSpPr>
                <a:spLocks noChangeArrowheads="1"/>
              </p:cNvSpPr>
              <p:nvPr/>
            </p:nvSpPr>
            <p:spPr bwMode="auto">
              <a:xfrm>
                <a:off x="2827891" y="5091227"/>
                <a:ext cx="1143810" cy="12707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1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7" name="矩形 40"/>
              <p:cNvSpPr>
                <a:spLocks noChangeArrowheads="1"/>
              </p:cNvSpPr>
              <p:nvPr/>
            </p:nvSpPr>
            <p:spPr bwMode="auto">
              <a:xfrm>
                <a:off x="2827891" y="5218305"/>
                <a:ext cx="1143810" cy="349427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1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8" name="圆角矩形 41"/>
              <p:cNvSpPr>
                <a:spLocks noChangeArrowheads="1"/>
              </p:cNvSpPr>
              <p:nvPr/>
            </p:nvSpPr>
            <p:spPr bwMode="auto">
              <a:xfrm>
                <a:off x="2446620" y="5567732"/>
                <a:ext cx="1906351" cy="174714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1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9" name="矩形 23"/>
              <p:cNvSpPr>
                <a:spLocks noChangeArrowheads="1"/>
              </p:cNvSpPr>
              <p:nvPr/>
            </p:nvSpPr>
            <p:spPr bwMode="auto">
              <a:xfrm>
                <a:off x="3626335" y="1946385"/>
                <a:ext cx="2172018" cy="3144842"/>
              </a:xfrm>
              <a:custGeom>
                <a:avLst/>
                <a:gdLst>
                  <a:gd name="T0" fmla="*/ 0 w 2461290"/>
                  <a:gd name="T1" fmla="*/ 0 h 3564000"/>
                  <a:gd name="T2" fmla="*/ 504006 w 2461290"/>
                  <a:gd name="T3" fmla="*/ 0 h 3564000"/>
                  <a:gd name="T4" fmla="*/ 547119 w 2461290"/>
                  <a:gd name="T5" fmla="*/ 43114 h 3564000"/>
                  <a:gd name="T6" fmla="*/ 547119 w 2461290"/>
                  <a:gd name="T7" fmla="*/ 749128 h 3564000"/>
                  <a:gd name="T8" fmla="*/ 504006 w 2461290"/>
                  <a:gd name="T9" fmla="*/ 792241 h 3564000"/>
                  <a:gd name="T10" fmla="*/ 368761 w 2461290"/>
                  <a:gd name="T11" fmla="*/ 792241 h 3564000"/>
                  <a:gd name="T12" fmla="*/ 0 w 2461290"/>
                  <a:gd name="T13" fmla="*/ 0 h 3564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1290"/>
                  <a:gd name="T22" fmla="*/ 0 h 3564000"/>
                  <a:gd name="T23" fmla="*/ 2461290 w 2461290"/>
                  <a:gd name="T24" fmla="*/ 3564000 h 3564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1290" h="3564000">
                    <a:moveTo>
                      <a:pt x="0" y="0"/>
                    </a:moveTo>
                    <a:lnTo>
                      <a:pt x="2267337" y="0"/>
                    </a:lnTo>
                    <a:cubicBezTo>
                      <a:pt x="2374454" y="0"/>
                      <a:pt x="2461290" y="86836"/>
                      <a:pt x="2461290" y="193953"/>
                    </a:cubicBezTo>
                    <a:lnTo>
                      <a:pt x="2461290" y="3370047"/>
                    </a:lnTo>
                    <a:cubicBezTo>
                      <a:pt x="2461290" y="3477164"/>
                      <a:pt x="2374454" y="3564000"/>
                      <a:pt x="2267337" y="3564000"/>
                    </a:cubicBezTo>
                    <a:lnTo>
                      <a:pt x="1658918" y="356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9804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1801" ker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7736" y="2144342"/>
              <a:ext cx="4384118" cy="2318242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25" y="1901059"/>
            <a:ext cx="4384117" cy="2318087"/>
          </a:xfrm>
          <a:prstGeom prst="rect">
            <a:avLst/>
          </a:prstGeom>
        </p:spPr>
      </p:pic>
      <p:sp>
        <p:nvSpPr>
          <p:cNvPr id="41" name="직사각형 6">
            <a:extLst>
              <a:ext uri="{FF2B5EF4-FFF2-40B4-BE49-F238E27FC236}">
                <a16:creationId xmlns:a16="http://schemas.microsoft.com/office/drawing/2014/main" id="{B3D00C20-AED3-4950-BFD6-7F5AC6224A9A}"/>
              </a:ext>
            </a:extLst>
          </p:cNvPr>
          <p:cNvSpPr/>
          <p:nvPr/>
        </p:nvSpPr>
        <p:spPr>
          <a:xfrm>
            <a:off x="6062696" y="834942"/>
            <a:ext cx="5849726" cy="53634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anchor="ctr"/>
          <a:lstStyle/>
          <a:p>
            <a:pPr lvl="0" algn="just" rtl="1">
              <a:lnSpc>
                <a:spcPct val="150000"/>
              </a:lnSpc>
              <a:defRPr/>
            </a:pPr>
            <a:r>
              <a:rPr lang="ar-EG" altLang="ko-KR" sz="2400" b="1" kern="0" dirty="0"/>
              <a:t>دفع مسيرة التنمية  في الجمهورية الجديدة من خلال تقديم الاستشارات والدراسات المتخصصة بما يدعم متخذ القرار في قضايا الإصلاح الاقتصادي والاجتماعي والسياسي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28" y="5978692"/>
            <a:ext cx="4425820" cy="6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0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52956 -4.44444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12148 4.44444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07826 0.09028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195" y="109589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68155" y="1294944"/>
            <a:ext cx="9101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يسعي المركز لتقديم ما يعرف بالخدمات المتكاملة  اجتماعيا سياسيا واقتصاديا واجتماعيا وذلك في إطار استراتيجية واضحة ومدروسة ويحاول في ذلك عمل الآتي :</a:t>
            </a: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3856058" y="6012622"/>
            <a:ext cx="4479892" cy="574107"/>
          </a:xfrm>
          <a:custGeom>
            <a:avLst/>
            <a:gdLst>
              <a:gd name="T0" fmla="*/ 1888 w 2039"/>
              <a:gd name="T1" fmla="*/ 0 h 262"/>
              <a:gd name="T2" fmla="*/ 2039 w 2039"/>
              <a:gd name="T3" fmla="*/ 262 h 262"/>
              <a:gd name="T4" fmla="*/ 1020 w 2039"/>
              <a:gd name="T5" fmla="*/ 262 h 262"/>
              <a:gd name="T6" fmla="*/ 0 w 2039"/>
              <a:gd name="T7" fmla="*/ 262 h 262"/>
              <a:gd name="T8" fmla="*/ 151 w 2039"/>
              <a:gd name="T9" fmla="*/ 0 h 262"/>
              <a:gd name="T10" fmla="*/ 1888 w 2039"/>
              <a:gd name="T11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9" h="262">
                <a:moveTo>
                  <a:pt x="1888" y="0"/>
                </a:moveTo>
                <a:lnTo>
                  <a:pt x="2039" y="262"/>
                </a:lnTo>
                <a:lnTo>
                  <a:pt x="1020" y="262"/>
                </a:lnTo>
                <a:lnTo>
                  <a:pt x="0" y="262"/>
                </a:lnTo>
                <a:lnTo>
                  <a:pt x="151" y="0"/>
                </a:lnTo>
                <a:lnTo>
                  <a:pt x="1888" y="0"/>
                </a:lnTo>
                <a:close/>
              </a:path>
            </a:pathLst>
          </a:custGeom>
          <a:solidFill>
            <a:schemeClr val="tx2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1" dirty="0"/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4336046" y="5184407"/>
            <a:ext cx="3519915" cy="574107"/>
          </a:xfrm>
          <a:custGeom>
            <a:avLst/>
            <a:gdLst>
              <a:gd name="T0" fmla="*/ 1450 w 1601"/>
              <a:gd name="T1" fmla="*/ 0 h 262"/>
              <a:gd name="T2" fmla="*/ 1601 w 1601"/>
              <a:gd name="T3" fmla="*/ 262 h 262"/>
              <a:gd name="T4" fmla="*/ 0 w 1601"/>
              <a:gd name="T5" fmla="*/ 262 h 262"/>
              <a:gd name="T6" fmla="*/ 151 w 1601"/>
              <a:gd name="T7" fmla="*/ 0 h 262"/>
              <a:gd name="T8" fmla="*/ 1450 w 1601"/>
              <a:gd name="T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1" h="262">
                <a:moveTo>
                  <a:pt x="1450" y="0"/>
                </a:moveTo>
                <a:lnTo>
                  <a:pt x="1601" y="262"/>
                </a:lnTo>
                <a:lnTo>
                  <a:pt x="0" y="262"/>
                </a:lnTo>
                <a:lnTo>
                  <a:pt x="151" y="0"/>
                </a:lnTo>
                <a:lnTo>
                  <a:pt x="1450" y="0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1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16033" y="4346784"/>
            <a:ext cx="2559938" cy="574107"/>
          </a:xfrm>
          <a:custGeom>
            <a:avLst/>
            <a:gdLst>
              <a:gd name="T0" fmla="*/ 1011 w 1163"/>
              <a:gd name="T1" fmla="*/ 0 h 261"/>
              <a:gd name="T2" fmla="*/ 1091 w 1163"/>
              <a:gd name="T3" fmla="*/ 138 h 261"/>
              <a:gd name="T4" fmla="*/ 1163 w 1163"/>
              <a:gd name="T5" fmla="*/ 261 h 261"/>
              <a:gd name="T6" fmla="*/ 0 w 1163"/>
              <a:gd name="T7" fmla="*/ 261 h 261"/>
              <a:gd name="T8" fmla="*/ 72 w 1163"/>
              <a:gd name="T9" fmla="*/ 138 h 261"/>
              <a:gd name="T10" fmla="*/ 152 w 1163"/>
              <a:gd name="T11" fmla="*/ 0 h 261"/>
              <a:gd name="T12" fmla="*/ 1011 w 1163"/>
              <a:gd name="T1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3" h="261">
                <a:moveTo>
                  <a:pt x="1011" y="0"/>
                </a:moveTo>
                <a:lnTo>
                  <a:pt x="1091" y="138"/>
                </a:lnTo>
                <a:lnTo>
                  <a:pt x="1163" y="261"/>
                </a:lnTo>
                <a:lnTo>
                  <a:pt x="0" y="261"/>
                </a:lnTo>
                <a:lnTo>
                  <a:pt x="72" y="138"/>
                </a:lnTo>
                <a:lnTo>
                  <a:pt x="152" y="0"/>
                </a:lnTo>
                <a:lnTo>
                  <a:pt x="1011" y="0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1"/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>
            <a:off x="5314626" y="2741958"/>
            <a:ext cx="1581138" cy="1374084"/>
          </a:xfrm>
          <a:custGeom>
            <a:avLst/>
            <a:gdLst>
              <a:gd name="T0" fmla="*/ 362 w 723"/>
              <a:gd name="T1" fmla="*/ 0 h 627"/>
              <a:gd name="T2" fmla="*/ 723 w 723"/>
              <a:gd name="T3" fmla="*/ 627 h 627"/>
              <a:gd name="T4" fmla="*/ 0 w 723"/>
              <a:gd name="T5" fmla="*/ 627 h 627"/>
              <a:gd name="T6" fmla="*/ 362 w 723"/>
              <a:gd name="T7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3" h="627">
                <a:moveTo>
                  <a:pt x="362" y="0"/>
                </a:moveTo>
                <a:lnTo>
                  <a:pt x="723" y="627"/>
                </a:lnTo>
                <a:lnTo>
                  <a:pt x="0" y="627"/>
                </a:lnTo>
                <a:lnTo>
                  <a:pt x="362" y="0"/>
                </a:lnTo>
                <a:close/>
              </a:path>
            </a:pathLst>
          </a:custGeom>
          <a:solidFill>
            <a:schemeClr val="accent4"/>
          </a:solid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1" b="1" dirty="0"/>
          </a:p>
        </p:txBody>
      </p:sp>
      <p:sp>
        <p:nvSpPr>
          <p:cNvPr id="12" name="矩形 11"/>
          <p:cNvSpPr/>
          <p:nvPr/>
        </p:nvSpPr>
        <p:spPr>
          <a:xfrm>
            <a:off x="8439953" y="5386400"/>
            <a:ext cx="3474537" cy="120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EG" altLang="zh-CN" sz="180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تنمية الوعي لدي المواطنين من خلال ما يعقده المركز من مؤتمرات وندوات وورش عمل سواء بشكل منفرد أو بالتعاون مع مؤسسات أخري</a:t>
            </a:r>
            <a:endParaRPr lang="zh-CN" altLang="en-US" sz="1801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794" y="5094844"/>
            <a:ext cx="3517230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altLang="zh-CN" sz="180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المساهمة في إنتاج وتطور الدراسات النظرية والتطبيقة المتخصصة</a:t>
            </a:r>
            <a:endParaRPr lang="zh-CN" altLang="en-US" sz="1801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98543" y="3388098"/>
            <a:ext cx="42855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EG" altLang="zh-CN" sz="180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بناء جيل من الباحثين السياسيين واقتصاديين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01430" y="3510156"/>
            <a:ext cx="1530690" cy="0"/>
          </a:xfrm>
          <a:prstGeom prst="line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001429" y="5439540"/>
            <a:ext cx="395310" cy="0"/>
          </a:xfrm>
          <a:prstGeom prst="lin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肘形连接符 17"/>
          <p:cNvCxnSpPr/>
          <p:nvPr/>
        </p:nvCxnSpPr>
        <p:spPr>
          <a:xfrm flipV="1">
            <a:off x="7217491" y="3579963"/>
            <a:ext cx="1118459" cy="1002636"/>
          </a:xfrm>
          <a:prstGeom prst="bentConnector3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9" name="组合 18"/>
          <p:cNvGrpSpPr/>
          <p:nvPr/>
        </p:nvGrpSpPr>
        <p:grpSpPr>
          <a:xfrm>
            <a:off x="8251328" y="5622223"/>
            <a:ext cx="169241" cy="749156"/>
            <a:chOff x="8200727" y="4534928"/>
            <a:chExt cx="169241" cy="74915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200727" y="4534928"/>
              <a:ext cx="16924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8200727" y="4535905"/>
              <a:ext cx="0" cy="74817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B762126-5D6B-4E48-BAAC-18BE869412E8}"/>
              </a:ext>
            </a:extLst>
          </p:cNvPr>
          <p:cNvSpPr txBox="1"/>
          <p:nvPr/>
        </p:nvSpPr>
        <p:spPr>
          <a:xfrm>
            <a:off x="105325" y="2897186"/>
            <a:ext cx="3759700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EG" altLang="zh-CN" sz="180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إثراء المكتبة البحثية بالمزيد من الأبحاث</a:t>
            </a:r>
          </a:p>
          <a:p>
            <a:pPr algn="just" rtl="1"/>
            <a:r>
              <a:rPr lang="ar-EG" altLang="zh-CN" sz="180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والدراسات المعنية بالشئون السياسية</a:t>
            </a:r>
          </a:p>
          <a:p>
            <a:pPr algn="just" rtl="1"/>
            <a:r>
              <a:rPr lang="ar-EG" altLang="zh-CN" sz="1801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والاقتصادية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CDF428-C1A4-442A-8FDA-C4531EA3BF9E}"/>
              </a:ext>
            </a:extLst>
          </p:cNvPr>
          <p:cNvSpPr txBox="1"/>
          <p:nvPr/>
        </p:nvSpPr>
        <p:spPr>
          <a:xfrm>
            <a:off x="5165226" y="492480"/>
            <a:ext cx="6172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EG" sz="3600" b="1" dirty="0">
                <a:solidFill>
                  <a:srgbClr val="0CB5EA"/>
                </a:solidFill>
              </a:rPr>
              <a:t>الهدف</a:t>
            </a:r>
            <a:endParaRPr lang="en-US" sz="3600" b="1" dirty="0">
              <a:solidFill>
                <a:srgbClr val="0CB5EA"/>
              </a:solidFill>
            </a:endParaRPr>
          </a:p>
        </p:txBody>
      </p:sp>
      <p:cxnSp>
        <p:nvCxnSpPr>
          <p:cNvPr id="28" name="直接连接符 1">
            <a:extLst>
              <a:ext uri="{FF2B5EF4-FFF2-40B4-BE49-F238E27FC236}">
                <a16:creationId xmlns:a16="http://schemas.microsoft.com/office/drawing/2014/main" id="{6DD3A2C1-3AC5-4F58-96FB-D888E30FF2B8}"/>
              </a:ext>
            </a:extLst>
          </p:cNvPr>
          <p:cNvCxnSpPr/>
          <p:nvPr/>
        </p:nvCxnSpPr>
        <p:spPr>
          <a:xfrm>
            <a:off x="-27296" y="231509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B47F64-3EAB-4EA2-BF82-91AC274E7060}"/>
              </a:ext>
            </a:extLst>
          </p:cNvPr>
          <p:cNvSpPr txBox="1"/>
          <p:nvPr/>
        </p:nvSpPr>
        <p:spPr>
          <a:xfrm>
            <a:off x="7977881" y="4577742"/>
            <a:ext cx="6217920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1801" b="1" dirty="0"/>
              <a:t>الكشف عن فرص الاستثمار الحقيقة في المنطقة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E8CE7-C3DB-4707-B5F6-E533376E8775}"/>
              </a:ext>
            </a:extLst>
          </p:cNvPr>
          <p:cNvSpPr txBox="1"/>
          <p:nvPr/>
        </p:nvSpPr>
        <p:spPr>
          <a:xfrm>
            <a:off x="1978109" y="4186036"/>
            <a:ext cx="7170420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1801" b="1" dirty="0"/>
              <a:t>تبني مبادرات مجتمعيه </a:t>
            </a:r>
          </a:p>
        </p:txBody>
      </p:sp>
      <p:grpSp>
        <p:nvGrpSpPr>
          <p:cNvPr id="26" name="组合 18">
            <a:extLst>
              <a:ext uri="{FF2B5EF4-FFF2-40B4-BE49-F238E27FC236}">
                <a16:creationId xmlns:a16="http://schemas.microsoft.com/office/drawing/2014/main" id="{A956B6B1-00FC-4283-93C4-384847B245FF}"/>
              </a:ext>
            </a:extLst>
          </p:cNvPr>
          <p:cNvGrpSpPr/>
          <p:nvPr/>
        </p:nvGrpSpPr>
        <p:grpSpPr>
          <a:xfrm flipH="1">
            <a:off x="3940096" y="4413772"/>
            <a:ext cx="537045" cy="907056"/>
            <a:chOff x="8200727" y="4534928"/>
            <a:chExt cx="169241" cy="749156"/>
          </a:xfrm>
        </p:grpSpPr>
        <p:cxnSp>
          <p:nvCxnSpPr>
            <p:cNvPr id="29" name="直接连接符 19">
              <a:extLst>
                <a:ext uri="{FF2B5EF4-FFF2-40B4-BE49-F238E27FC236}">
                  <a16:creationId xmlns:a16="http://schemas.microsoft.com/office/drawing/2014/main" id="{A3DCD600-5378-4F20-80D9-CAC64B4123D8}"/>
                </a:ext>
              </a:extLst>
            </p:cNvPr>
            <p:cNvCxnSpPr/>
            <p:nvPr/>
          </p:nvCxnSpPr>
          <p:spPr>
            <a:xfrm>
              <a:off x="8200727" y="4534928"/>
              <a:ext cx="169241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接连接符 20">
              <a:extLst>
                <a:ext uri="{FF2B5EF4-FFF2-40B4-BE49-F238E27FC236}">
                  <a16:creationId xmlns:a16="http://schemas.microsoft.com/office/drawing/2014/main" id="{E4C117A8-EFA2-461D-AEF1-DD2336C227C2}"/>
                </a:ext>
              </a:extLst>
            </p:cNvPr>
            <p:cNvCxnSpPr/>
            <p:nvPr/>
          </p:nvCxnSpPr>
          <p:spPr>
            <a:xfrm flipV="1">
              <a:off x="8200727" y="4535905"/>
              <a:ext cx="0" cy="74817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BF3F4B3-5D0F-4542-9357-840F16E856C3}"/>
              </a:ext>
            </a:extLst>
          </p:cNvPr>
          <p:cNvSpPr txBox="1"/>
          <p:nvPr/>
        </p:nvSpPr>
        <p:spPr>
          <a:xfrm>
            <a:off x="1326350" y="6095983"/>
            <a:ext cx="7094220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1801" b="1" dirty="0"/>
              <a:t>دعم الحياة البرلمانية</a:t>
            </a:r>
          </a:p>
        </p:txBody>
      </p:sp>
      <p:cxnSp>
        <p:nvCxnSpPr>
          <p:cNvPr id="33" name="直接连接符 16">
            <a:extLst>
              <a:ext uri="{FF2B5EF4-FFF2-40B4-BE49-F238E27FC236}">
                <a16:creationId xmlns:a16="http://schemas.microsoft.com/office/drawing/2014/main" id="{26D9397B-4F77-40C1-9078-EAE7AE7945EB}"/>
              </a:ext>
            </a:extLst>
          </p:cNvPr>
          <p:cNvCxnSpPr>
            <a:cxnSpLocks/>
          </p:cNvCxnSpPr>
          <p:nvPr/>
        </p:nvCxnSpPr>
        <p:spPr>
          <a:xfrm>
            <a:off x="3048003" y="6339757"/>
            <a:ext cx="808055" cy="0"/>
          </a:xfrm>
          <a:prstGeom prst="lin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16">
            <a:extLst>
              <a:ext uri="{FF2B5EF4-FFF2-40B4-BE49-F238E27FC236}">
                <a16:creationId xmlns:a16="http://schemas.microsoft.com/office/drawing/2014/main" id="{A11D3834-7201-4D16-8320-30B4BCA425EA}"/>
              </a:ext>
            </a:extLst>
          </p:cNvPr>
          <p:cNvCxnSpPr>
            <a:cxnSpLocks/>
          </p:cNvCxnSpPr>
          <p:nvPr/>
        </p:nvCxnSpPr>
        <p:spPr>
          <a:xfrm flipV="1">
            <a:off x="7628939" y="5111235"/>
            <a:ext cx="622386" cy="228306"/>
          </a:xfrm>
          <a:prstGeom prst="lin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FA9207D-31ED-4BC0-97CC-3CEF14492B0E}"/>
              </a:ext>
            </a:extLst>
          </p:cNvPr>
          <p:cNvSpPr txBox="1"/>
          <p:nvPr/>
        </p:nvSpPr>
        <p:spPr>
          <a:xfrm>
            <a:off x="7410771" y="2599470"/>
            <a:ext cx="7094220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1801" b="1" dirty="0"/>
              <a:t>دعم رؤية مصر 2030 والسعي لخلق صوره متطورة عن مصر</a:t>
            </a:r>
          </a:p>
        </p:txBody>
      </p:sp>
      <p:cxnSp>
        <p:nvCxnSpPr>
          <p:cNvPr id="37" name="直接连接符 15">
            <a:extLst>
              <a:ext uri="{FF2B5EF4-FFF2-40B4-BE49-F238E27FC236}">
                <a16:creationId xmlns:a16="http://schemas.microsoft.com/office/drawing/2014/main" id="{CD717D89-0679-420A-AC7E-F9BCE3992BB4}"/>
              </a:ext>
            </a:extLst>
          </p:cNvPr>
          <p:cNvCxnSpPr>
            <a:cxnSpLocks/>
          </p:cNvCxnSpPr>
          <p:nvPr/>
        </p:nvCxnSpPr>
        <p:spPr>
          <a:xfrm flipV="1">
            <a:off x="6493562" y="2954301"/>
            <a:ext cx="1046171" cy="444516"/>
          </a:xfrm>
          <a:prstGeom prst="line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11" y="287840"/>
            <a:ext cx="4425820" cy="6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52956 -2.22222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2149 1.48148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1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1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8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8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3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63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-0.52956 5.55112E-17 " pathEditMode="relative" rAng="0" ptsTypes="AA">
                                      <p:cBhvr>
                                        <p:cTn id="77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3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13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63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13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1136755" y="1411300"/>
            <a:ext cx="5787657" cy="42672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22"/>
          <p:cNvSpPr/>
          <p:nvPr/>
        </p:nvSpPr>
        <p:spPr>
          <a:xfrm>
            <a:off x="5627080" y="1411301"/>
            <a:ext cx="6564923" cy="4004763"/>
          </a:xfrm>
          <a:prstGeom prst="rect">
            <a:avLst/>
          </a:prstGeom>
          <a:solidFill>
            <a:srgbClr val="43657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EG" sz="2800" b="1" dirty="0">
                <a:solidFill>
                  <a:schemeClr val="bg1"/>
                </a:solidFill>
                <a:latin typeface="Segoe UI" panose="020B0502040204020203" pitchFamily="34" charset="0"/>
              </a:rPr>
              <a:t>ندرك أنه على الرغم من تشابه التحديات التي تواجه الكثير من المؤسسات، إلا أنه لكل مؤسسة خصوصيتها وسياقها الذي يميزها عن غيرها . </a:t>
            </a:r>
          </a:p>
          <a:p>
            <a:pPr algn="just" rtl="1"/>
            <a:r>
              <a:rPr lang="ar-EG" sz="2800" b="1" dirty="0">
                <a:solidFill>
                  <a:schemeClr val="bg1"/>
                </a:solidFill>
                <a:latin typeface="Segoe UI" panose="020B0502040204020203" pitchFamily="34" charset="0"/>
              </a:rPr>
              <a:t>لذا، لا نعمل بمبدأ الحل الجاهز والسريع، بل نشرك العملاء ونعمل معهم بشكل مباشر لتحديد احتياجاتهم ومتطلباتهم وتوفر لهم الحلول</a:t>
            </a:r>
          </a:p>
          <a:p>
            <a:pPr algn="just" rtl="1"/>
            <a:r>
              <a:rPr lang="ar-EG" sz="2800" b="1" dirty="0">
                <a:solidFill>
                  <a:schemeClr val="bg1"/>
                </a:solidFill>
                <a:latin typeface="Segoe UI" panose="020B0502040204020203" pitchFamily="34" charset="0"/>
              </a:rPr>
              <a:t>المناسبة.</a:t>
            </a:r>
          </a:p>
          <a:p>
            <a:pPr algn="just" rtl="1"/>
            <a:r>
              <a:rPr lang="ar-EG" sz="2800" b="1" dirty="0">
                <a:solidFill>
                  <a:schemeClr val="bg1"/>
                </a:solidFill>
                <a:latin typeface="Segoe UI" panose="020B0502040204020203" pitchFamily="34" charset="0"/>
              </a:rPr>
              <a:t>حلول معلوماتية متكاملة مصممه وفقا للمتطلبات</a:t>
            </a:r>
          </a:p>
          <a:p>
            <a:pPr algn="just" rtl="1"/>
            <a:r>
              <a:rPr lang="ar-EG" sz="2800" b="1" dirty="0">
                <a:solidFill>
                  <a:schemeClr val="bg1"/>
                </a:solidFill>
                <a:latin typeface="Segoe UI" panose="020B0502040204020203" pitchFamily="34" charset="0"/>
              </a:rPr>
              <a:t>الواقعية.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56C7964D-5E83-4D0D-89CB-A2D803E82A47}"/>
              </a:ext>
            </a:extLst>
          </p:cNvPr>
          <p:cNvSpPr/>
          <p:nvPr/>
        </p:nvSpPr>
        <p:spPr>
          <a:xfrm>
            <a:off x="10246661" y="188262"/>
            <a:ext cx="1730188" cy="712236"/>
          </a:xfrm>
          <a:prstGeom prst="rect">
            <a:avLst/>
          </a:prstGeom>
          <a:solidFill>
            <a:schemeClr val="bg1"/>
          </a:solidFill>
          <a:ln>
            <a:solidFill>
              <a:srgbClr val="0CB5EA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 dirty="0">
              <a:cs typeface="+mn-ea"/>
              <a:sym typeface="+mn-lt"/>
            </a:endParaRP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id="{024755BF-30F4-447F-8C79-A855145CF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986" y="254167"/>
            <a:ext cx="1888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ar-EG" altLang="zh-CN" sz="3600" b="1" dirty="0">
                <a:solidFill>
                  <a:srgbClr val="0CB5EA"/>
                </a:solidFill>
                <a:latin typeface="+mn-lt"/>
                <a:ea typeface="+mn-ea"/>
                <a:cs typeface="+mn-ea"/>
                <a:sym typeface="+mn-lt"/>
              </a:rPr>
              <a:t>منهجيتنا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11" y="287840"/>
            <a:ext cx="4425820" cy="684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7528007" y="1433817"/>
            <a:ext cx="1535406" cy="1757868"/>
            <a:chOff x="7486389" y="2051648"/>
            <a:chExt cx="1064712" cy="860191"/>
          </a:xfrm>
        </p:grpSpPr>
        <p:sp>
          <p:nvSpPr>
            <p:cNvPr id="36" name="网chenying0907出品 80"/>
            <p:cNvSpPr/>
            <p:nvPr/>
          </p:nvSpPr>
          <p:spPr>
            <a:xfrm>
              <a:off x="7486389" y="2051648"/>
              <a:ext cx="1064712" cy="651354"/>
            </a:xfrm>
            <a:custGeom>
              <a:avLst/>
              <a:gdLst>
                <a:gd name="connsiteX0" fmla="*/ 0 w 1064712"/>
                <a:gd name="connsiteY0" fmla="*/ 651354 h 651354"/>
                <a:gd name="connsiteX1" fmla="*/ 413359 w 1064712"/>
                <a:gd name="connsiteY1" fmla="*/ 0 h 651354"/>
                <a:gd name="connsiteX2" fmla="*/ 1064712 w 1064712"/>
                <a:gd name="connsiteY2" fmla="*/ 0 h 6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4712" h="651354">
                  <a:moveTo>
                    <a:pt x="0" y="651354"/>
                  </a:moveTo>
                  <a:lnTo>
                    <a:pt x="413359" y="0"/>
                  </a:lnTo>
                  <a:lnTo>
                    <a:pt x="1064712" y="0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cxnSp>
          <p:nvCxnSpPr>
            <p:cNvPr id="37" name="直接连接符 81"/>
            <p:cNvCxnSpPr/>
            <p:nvPr/>
          </p:nvCxnSpPr>
          <p:spPr>
            <a:xfrm>
              <a:off x="8551101" y="2051648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00" y="74302"/>
            <a:ext cx="8516816" cy="971305"/>
          </a:xfrm>
        </p:spPr>
        <p:txBody>
          <a:bodyPr vert="horz" lIns="91424" tIns="45714" rIns="91424" bIns="45714" rtlCol="0" anchor="ctr">
            <a:normAutofit/>
          </a:bodyPr>
          <a:lstStyle/>
          <a:p>
            <a:pPr defTabSz="1218819">
              <a:lnSpc>
                <a:spcPct val="100000"/>
              </a:lnSpc>
              <a:spcBef>
                <a:spcPts val="0"/>
              </a:spcBef>
            </a:pPr>
            <a:r>
              <a:rPr lang="ar-EG" altLang="zh-CN" sz="3600" b="1" dirty="0">
                <a:solidFill>
                  <a:srgbClr val="435258"/>
                </a:solidFill>
                <a:latin typeface="微软雅黑" pitchFamily="34" charset="-122"/>
                <a:ea typeface="微软雅黑" pitchFamily="34" charset="-122"/>
              </a:rPr>
              <a:t>خدماتنا </a:t>
            </a:r>
          </a:p>
        </p:txBody>
      </p:sp>
      <p:sp>
        <p:nvSpPr>
          <p:cNvPr id="4" name="网chenying0907出品 2048"/>
          <p:cNvSpPr/>
          <p:nvPr/>
        </p:nvSpPr>
        <p:spPr>
          <a:xfrm rot="19458485">
            <a:off x="5333579" y="3643062"/>
            <a:ext cx="2133006" cy="2085479"/>
          </a:xfrm>
          <a:custGeom>
            <a:avLst/>
            <a:gdLst/>
            <a:ahLst/>
            <a:cxnLst/>
            <a:rect l="l" t="t" r="r" b="b"/>
            <a:pathLst>
              <a:path w="2255381" h="2212711">
                <a:moveTo>
                  <a:pt x="1762831" y="96037"/>
                </a:moveTo>
                <a:cubicBezTo>
                  <a:pt x="1774596" y="109887"/>
                  <a:pt x="1762506" y="174600"/>
                  <a:pt x="1646561" y="364996"/>
                </a:cubicBezTo>
                <a:cubicBezTo>
                  <a:pt x="1623126" y="418934"/>
                  <a:pt x="1525944" y="582825"/>
                  <a:pt x="1395435" y="793156"/>
                </a:cubicBezTo>
                <a:cubicBezTo>
                  <a:pt x="1536134" y="778726"/>
                  <a:pt x="1697692" y="765828"/>
                  <a:pt x="1831180" y="756058"/>
                </a:cubicBezTo>
                <a:cubicBezTo>
                  <a:pt x="1885036" y="696233"/>
                  <a:pt x="2021048" y="583933"/>
                  <a:pt x="2043438" y="565200"/>
                </a:cubicBezTo>
                <a:cubicBezTo>
                  <a:pt x="2069261" y="543593"/>
                  <a:pt x="2073675" y="543820"/>
                  <a:pt x="2083864" y="544092"/>
                </a:cubicBezTo>
                <a:cubicBezTo>
                  <a:pt x="2090767" y="551669"/>
                  <a:pt x="2104986" y="572225"/>
                  <a:pt x="2104573" y="566823"/>
                </a:cubicBezTo>
                <a:cubicBezTo>
                  <a:pt x="2104160" y="561422"/>
                  <a:pt x="2125877" y="554426"/>
                  <a:pt x="2087839" y="600560"/>
                </a:cubicBezTo>
                <a:cubicBezTo>
                  <a:pt x="2079107" y="615047"/>
                  <a:pt x="2020535" y="684486"/>
                  <a:pt x="1965963" y="746391"/>
                </a:cubicBezTo>
                <a:cubicBezTo>
                  <a:pt x="2026433" y="742222"/>
                  <a:pt x="2071795" y="739277"/>
                  <a:pt x="2092922" y="737850"/>
                </a:cubicBezTo>
                <a:cubicBezTo>
                  <a:pt x="2199976" y="730624"/>
                  <a:pt x="2210042" y="735764"/>
                  <a:pt x="2233807" y="747211"/>
                </a:cubicBezTo>
                <a:cubicBezTo>
                  <a:pt x="2234375" y="766987"/>
                  <a:pt x="2225153" y="815763"/>
                  <a:pt x="2235515" y="806537"/>
                </a:cubicBezTo>
                <a:cubicBezTo>
                  <a:pt x="2245877" y="797311"/>
                  <a:pt x="2312434" y="809401"/>
                  <a:pt x="2124682" y="843303"/>
                </a:cubicBezTo>
                <a:cubicBezTo>
                  <a:pt x="2055381" y="862379"/>
                  <a:pt x="1557988" y="946248"/>
                  <a:pt x="1273593" y="987844"/>
                </a:cubicBezTo>
                <a:cubicBezTo>
                  <a:pt x="978139" y="1456310"/>
                  <a:pt x="595298" y="2038503"/>
                  <a:pt x="457887" y="2212711"/>
                </a:cubicBezTo>
                <a:lnTo>
                  <a:pt x="0" y="1868127"/>
                </a:lnTo>
                <a:cubicBezTo>
                  <a:pt x="68157" y="1710476"/>
                  <a:pt x="330540" y="1371156"/>
                  <a:pt x="606728" y="1037009"/>
                </a:cubicBezTo>
                <a:cubicBezTo>
                  <a:pt x="600981" y="804918"/>
                  <a:pt x="634997" y="289980"/>
                  <a:pt x="640268" y="205084"/>
                </a:cubicBezTo>
                <a:cubicBezTo>
                  <a:pt x="646314" y="107709"/>
                  <a:pt x="652129" y="99237"/>
                  <a:pt x="665240" y="79152"/>
                </a:cubicBezTo>
                <a:cubicBezTo>
                  <a:pt x="683136" y="80960"/>
                  <a:pt x="726034" y="94999"/>
                  <a:pt x="718931" y="84573"/>
                </a:cubicBezTo>
                <a:cubicBezTo>
                  <a:pt x="711827" y="74148"/>
                  <a:pt x="730538" y="15554"/>
                  <a:pt x="739077" y="188821"/>
                </a:cubicBezTo>
                <a:cubicBezTo>
                  <a:pt x="746782" y="243817"/>
                  <a:pt x="760402" y="582985"/>
                  <a:pt x="766840" y="844003"/>
                </a:cubicBezTo>
                <a:cubicBezTo>
                  <a:pt x="1026532" y="535400"/>
                  <a:pt x="1266755" y="263580"/>
                  <a:pt x="1333595" y="187146"/>
                </a:cubicBezTo>
                <a:cubicBezTo>
                  <a:pt x="1484649" y="14408"/>
                  <a:pt x="1513353" y="10556"/>
                  <a:pt x="1579414" y="0"/>
                </a:cubicBezTo>
                <a:cubicBezTo>
                  <a:pt x="1629596" y="41269"/>
                  <a:pt x="1736593" y="158682"/>
                  <a:pt x="1729962" y="123807"/>
                </a:cubicBezTo>
                <a:cubicBezTo>
                  <a:pt x="1727475" y="110728"/>
                  <a:pt x="1744940" y="92417"/>
                  <a:pt x="1756562" y="92996"/>
                </a:cubicBezTo>
                <a:cubicBezTo>
                  <a:pt x="1758983" y="93117"/>
                  <a:pt x="1761150" y="94058"/>
                  <a:pt x="1762831" y="96037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6200000" scaled="1"/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4" tIns="45714" rIns="91424" bIns="45714" rtlCol="0" anchor="ctr"/>
          <a:lstStyle/>
          <a:p>
            <a:pPr algn="ctr" defTabSz="914235">
              <a:defRPr/>
            </a:pPr>
            <a:endParaRPr lang="zh-CN" altLang="en-US" sz="1867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6" name="网chenying0907出品 50"/>
          <p:cNvGrpSpPr/>
          <p:nvPr/>
        </p:nvGrpSpPr>
        <p:grpSpPr>
          <a:xfrm>
            <a:off x="6156290" y="1119904"/>
            <a:ext cx="1061803" cy="1061947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网chenying0907出品 76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3" name="网chenying0907出品 77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4" name="网chenying0907出品 78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5" name="网chenying0907出品 79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7" name="网chenying0907出品 51"/>
          <p:cNvGrpSpPr/>
          <p:nvPr/>
        </p:nvGrpSpPr>
        <p:grpSpPr>
          <a:xfrm>
            <a:off x="5723849" y="1078667"/>
            <a:ext cx="695360" cy="695454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网chenying0907出品 72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9" name="网chenying0907出品 73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0" name="网chenying0907出品 74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网chenying0907出品 75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8" name="网chenying0907出品 52"/>
          <p:cNvGrpSpPr/>
          <p:nvPr/>
        </p:nvGrpSpPr>
        <p:grpSpPr>
          <a:xfrm>
            <a:off x="4197217" y="2446761"/>
            <a:ext cx="973634" cy="973765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网chenying0907出品 68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5" name="网chenying0907出品 69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6" name="网chenying0907出品 70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7" name="网chenying0907出品 71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9" name="网chenying0907出品 53"/>
          <p:cNvGrpSpPr/>
          <p:nvPr/>
        </p:nvGrpSpPr>
        <p:grpSpPr>
          <a:xfrm>
            <a:off x="4262522" y="1167561"/>
            <a:ext cx="1942050" cy="1942313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网chenying0907出品 64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网chenying0907出品 65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网chenying0907出品 66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网chenying0907出品 67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0" name="网chenying0907出品 54"/>
          <p:cNvGrpSpPr/>
          <p:nvPr/>
        </p:nvGrpSpPr>
        <p:grpSpPr>
          <a:xfrm>
            <a:off x="5857054" y="1749773"/>
            <a:ext cx="2315520" cy="2315833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网chenying0907出品 60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网chenying0907出品 61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8" name="网chenying0907出品 62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9" name="网chenying0907出品 63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1" name="网chenying0907出品 55"/>
          <p:cNvGrpSpPr/>
          <p:nvPr/>
        </p:nvGrpSpPr>
        <p:grpSpPr>
          <a:xfrm>
            <a:off x="4816580" y="2897205"/>
            <a:ext cx="1387988" cy="1388176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网chenying0907出品 56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网chenying0907出品 57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网chenying0907出品 58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5" name="网chenying0907出品 59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83035" y="3337774"/>
            <a:ext cx="1365154" cy="860190"/>
            <a:chOff x="3640898" y="3955604"/>
            <a:chExt cx="1365337" cy="860191"/>
          </a:xfrm>
        </p:grpSpPr>
        <p:sp>
          <p:nvSpPr>
            <p:cNvPr id="38" name="网chenying0907出品 83"/>
            <p:cNvSpPr/>
            <p:nvPr/>
          </p:nvSpPr>
          <p:spPr>
            <a:xfrm>
              <a:off x="3653424" y="3955604"/>
              <a:ext cx="1352811" cy="400833"/>
            </a:xfrm>
            <a:custGeom>
              <a:avLst/>
              <a:gdLst>
                <a:gd name="connsiteX0" fmla="*/ 1352811 w 1352811"/>
                <a:gd name="connsiteY0" fmla="*/ 400833 h 400833"/>
                <a:gd name="connsiteX1" fmla="*/ 325677 w 1352811"/>
                <a:gd name="connsiteY1" fmla="*/ 0 h 400833"/>
                <a:gd name="connsiteX2" fmla="*/ 0 w 1352811"/>
                <a:gd name="connsiteY2" fmla="*/ 0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811" h="400833">
                  <a:moveTo>
                    <a:pt x="1352811" y="400833"/>
                  </a:moveTo>
                  <a:lnTo>
                    <a:pt x="32567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accent2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cxnSp>
          <p:nvCxnSpPr>
            <p:cNvPr id="39" name="直接连接符 84"/>
            <p:cNvCxnSpPr/>
            <p:nvPr/>
          </p:nvCxnSpPr>
          <p:spPr>
            <a:xfrm>
              <a:off x="3640898" y="3955604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3769361" y="1180635"/>
            <a:ext cx="804105" cy="860190"/>
            <a:chOff x="3738558" y="1640341"/>
            <a:chExt cx="804214" cy="860191"/>
          </a:xfrm>
        </p:grpSpPr>
        <p:sp>
          <p:nvSpPr>
            <p:cNvPr id="40" name="网chenying0907出品 87"/>
            <p:cNvSpPr/>
            <p:nvPr/>
          </p:nvSpPr>
          <p:spPr>
            <a:xfrm>
              <a:off x="3745059" y="1650815"/>
              <a:ext cx="797713" cy="839244"/>
            </a:xfrm>
            <a:custGeom>
              <a:avLst/>
              <a:gdLst>
                <a:gd name="connsiteX0" fmla="*/ 563671 w 563671"/>
                <a:gd name="connsiteY0" fmla="*/ 839244 h 839244"/>
                <a:gd name="connsiteX1" fmla="*/ 501041 w 563671"/>
                <a:gd name="connsiteY1" fmla="*/ 0 h 839244"/>
                <a:gd name="connsiteX2" fmla="*/ 0 w 563671"/>
                <a:gd name="connsiteY2" fmla="*/ 0 h 83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839244">
                  <a:moveTo>
                    <a:pt x="563671" y="839244"/>
                  </a:moveTo>
                  <a:lnTo>
                    <a:pt x="501041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 defTabSz="914235">
                <a:defRPr/>
              </a:pPr>
              <a:endParaRPr lang="zh-CN" altLang="en-US" sz="1867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cxnSp>
          <p:nvCxnSpPr>
            <p:cNvPr id="41" name="直接连接符 88"/>
            <p:cNvCxnSpPr/>
            <p:nvPr/>
          </p:nvCxnSpPr>
          <p:spPr>
            <a:xfrm>
              <a:off x="3738558" y="1640341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cxnSp>
        <p:nvCxnSpPr>
          <p:cNvPr id="44" name="Straight Connector 43"/>
          <p:cNvCxnSpPr/>
          <p:nvPr/>
        </p:nvCxnSpPr>
        <p:spPr>
          <a:xfrm>
            <a:off x="5560864" y="900897"/>
            <a:ext cx="1068999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网chenying0907出品 46"/>
          <p:cNvSpPr txBox="1"/>
          <p:nvPr/>
        </p:nvSpPr>
        <p:spPr>
          <a:xfrm>
            <a:off x="407936" y="874823"/>
            <a:ext cx="3161443" cy="1260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 defTabSz="914235" rtl="1">
              <a:lnSpc>
                <a:spcPct val="150000"/>
              </a:lnSpc>
              <a:spcBef>
                <a:spcPts val="1001"/>
              </a:spcBef>
              <a:buClr>
                <a:srgbClr val="B71E42"/>
              </a:buClr>
              <a:buSzPct val="100000"/>
            </a:pPr>
            <a:r>
              <a:rPr lang="ar-EG" sz="2400" b="1" dirty="0">
                <a:solidFill>
                  <a:srgbClr val="0F7895"/>
                </a:solidFill>
                <a:latin typeface="Calibri"/>
              </a:rPr>
              <a:t>بناء القدرات من خلال التدريب</a:t>
            </a:r>
          </a:p>
          <a:p>
            <a:pPr marL="0" lvl="1" algn="r" defTabSz="914235" rtl="1">
              <a:lnSpc>
                <a:spcPct val="150000"/>
              </a:lnSpc>
              <a:spcBef>
                <a:spcPts val="1001"/>
              </a:spcBef>
              <a:buClr>
                <a:srgbClr val="B71E42"/>
              </a:buClr>
              <a:buSzPct val="100000"/>
            </a:pPr>
            <a:r>
              <a:rPr lang="ar-EG" sz="2400" b="1" dirty="0">
                <a:solidFill>
                  <a:srgbClr val="0F7895"/>
                </a:solidFill>
                <a:latin typeface="Calibri"/>
              </a:rPr>
              <a:t>والتوجيه </a:t>
            </a:r>
          </a:p>
        </p:txBody>
      </p:sp>
      <p:sp>
        <p:nvSpPr>
          <p:cNvPr id="50" name="网chenying0907出品 49"/>
          <p:cNvSpPr txBox="1"/>
          <p:nvPr/>
        </p:nvSpPr>
        <p:spPr>
          <a:xfrm>
            <a:off x="9404036" y="1210119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 defTabSz="914224">
              <a:defRPr sz="2400" b="1">
                <a:solidFill>
                  <a:srgbClr val="0F7895"/>
                </a:solidFill>
                <a:latin typeface="Calibri"/>
              </a:defRPr>
            </a:lvl1pPr>
          </a:lstStyle>
          <a:p>
            <a:pPr marL="0" lvl="1" algn="r" defTabSz="914235"/>
            <a:r>
              <a:rPr lang="ar-EG" sz="2400" b="1" dirty="0">
                <a:solidFill>
                  <a:srgbClr val="0F7895"/>
                </a:solidFill>
                <a:latin typeface="Calibri"/>
              </a:rPr>
              <a:t>خدمات بحثية متكاملة</a:t>
            </a:r>
          </a:p>
        </p:txBody>
      </p:sp>
      <p:sp>
        <p:nvSpPr>
          <p:cNvPr id="56" name="网chenying0907出品 55"/>
          <p:cNvSpPr txBox="1"/>
          <p:nvPr/>
        </p:nvSpPr>
        <p:spPr>
          <a:xfrm>
            <a:off x="32468" y="2749624"/>
            <a:ext cx="330770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4" lvl="1" algn="r" rtl="1">
              <a:lnSpc>
                <a:spcPct val="150000"/>
              </a:lnSpc>
              <a:spcBef>
                <a:spcPts val="1001"/>
              </a:spcBef>
              <a:buClr>
                <a:srgbClr val="B71E42"/>
              </a:buClr>
              <a:buSzPct val="100000"/>
            </a:pPr>
            <a:r>
              <a:rPr lang="ar-EG" sz="2400" b="1" dirty="0">
                <a:solidFill>
                  <a:srgbClr val="0F7895"/>
                </a:solidFill>
                <a:latin typeface="Calibri"/>
              </a:rPr>
              <a:t>تصميم ومتابعة وتقييم المشروعات والبرامج</a:t>
            </a:r>
          </a:p>
        </p:txBody>
      </p:sp>
      <p:cxnSp>
        <p:nvCxnSpPr>
          <p:cNvPr id="58" name="直接连接符 81"/>
          <p:cNvCxnSpPr/>
          <p:nvPr/>
        </p:nvCxnSpPr>
        <p:spPr>
          <a:xfrm>
            <a:off x="6411193" y="4802444"/>
            <a:ext cx="121722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61" name="网chenying0907出品 60"/>
          <p:cNvSpPr txBox="1"/>
          <p:nvPr/>
        </p:nvSpPr>
        <p:spPr>
          <a:xfrm>
            <a:off x="8163726" y="4610245"/>
            <a:ext cx="3100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35"/>
            <a:r>
              <a:rPr lang="ar-EG" sz="2400" b="1" dirty="0">
                <a:solidFill>
                  <a:srgbClr val="5C5C5C"/>
                </a:solidFill>
                <a:latin typeface="Calibri"/>
              </a:rPr>
              <a:t>دعم برلماني و ادارة انتخابات</a:t>
            </a:r>
          </a:p>
          <a:p>
            <a:pPr algn="ctr" defTabSz="914235"/>
            <a:r>
              <a:rPr lang="ar-EG" sz="2400" b="1" dirty="0">
                <a:solidFill>
                  <a:srgbClr val="5C5C5C"/>
                </a:solidFill>
                <a:latin typeface="Calibri"/>
              </a:rPr>
              <a:t> وتنظيم حملات</a:t>
            </a:r>
            <a:endParaRPr lang="en-US" sz="2400" b="1" dirty="0">
              <a:solidFill>
                <a:srgbClr val="5C5C5C"/>
              </a:solidFill>
              <a:latin typeface="Calibri"/>
            </a:endParaRPr>
          </a:p>
          <a:p>
            <a:pPr algn="ctr" defTabSz="914235"/>
            <a:endParaRPr lang="ar-EG" sz="2400" b="1" dirty="0">
              <a:solidFill>
                <a:srgbClr val="5C5C5C"/>
              </a:solidFill>
              <a:latin typeface="Calibri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80" y="5989623"/>
            <a:ext cx="4425820" cy="684887"/>
          </a:xfrm>
          <a:prstGeom prst="rect">
            <a:avLst/>
          </a:prstGeom>
        </p:spPr>
      </p:pic>
      <p:sp>
        <p:nvSpPr>
          <p:cNvPr id="53" name="网chenying0907出品 55">
            <a:extLst>
              <a:ext uri="{FF2B5EF4-FFF2-40B4-BE49-F238E27FC236}">
                <a16:creationId xmlns:a16="http://schemas.microsoft.com/office/drawing/2014/main" id="{F913044F-CA85-432D-BBEE-6BED3862D70A}"/>
              </a:ext>
            </a:extLst>
          </p:cNvPr>
          <p:cNvSpPr txBox="1"/>
          <p:nvPr/>
        </p:nvSpPr>
        <p:spPr>
          <a:xfrm>
            <a:off x="179340" y="4337913"/>
            <a:ext cx="3013966" cy="2624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 defTabSz="914235">
              <a:lnSpc>
                <a:spcPct val="150000"/>
              </a:lnSpc>
              <a:spcBef>
                <a:spcPts val="1001"/>
              </a:spcBef>
              <a:buClr>
                <a:srgbClr val="B71E42"/>
              </a:buClr>
              <a:buSzPct val="100000"/>
            </a:pPr>
            <a:r>
              <a:rPr lang="ar-EG" sz="2400" b="1" dirty="0">
                <a:solidFill>
                  <a:srgbClr val="0F7895"/>
                </a:solidFill>
                <a:latin typeface="Calibri"/>
              </a:rPr>
              <a:t>تقييم الاحتياجات والاولويات </a:t>
            </a:r>
          </a:p>
          <a:p>
            <a:pPr marL="0" lvl="1" algn="r" defTabSz="914235">
              <a:lnSpc>
                <a:spcPct val="150000"/>
              </a:lnSpc>
              <a:spcBef>
                <a:spcPts val="1001"/>
              </a:spcBef>
              <a:buClr>
                <a:srgbClr val="B71E42"/>
              </a:buClr>
              <a:buSzPct val="100000"/>
            </a:pPr>
            <a:r>
              <a:rPr lang="ar-EG" sz="2400" b="1" dirty="0">
                <a:solidFill>
                  <a:srgbClr val="0F7895"/>
                </a:solidFill>
                <a:latin typeface="Calibri"/>
              </a:rPr>
              <a:t>دعم القرار بسياسات </a:t>
            </a:r>
          </a:p>
          <a:p>
            <a:pPr marL="0" lvl="1" algn="r" defTabSz="914235">
              <a:lnSpc>
                <a:spcPct val="150000"/>
              </a:lnSpc>
              <a:spcBef>
                <a:spcPts val="1001"/>
              </a:spcBef>
              <a:buClr>
                <a:srgbClr val="B71E42"/>
              </a:buClr>
              <a:buSzPct val="100000"/>
            </a:pPr>
            <a:r>
              <a:rPr lang="ar-EG" sz="2400" b="1" dirty="0">
                <a:solidFill>
                  <a:srgbClr val="0F7895"/>
                </a:solidFill>
                <a:latin typeface="Calibri"/>
              </a:rPr>
              <a:t>وإجراءات قائمة على أدلة </a:t>
            </a:r>
          </a:p>
          <a:p>
            <a:pPr marL="228604" lvl="1" algn="r" rtl="1">
              <a:lnSpc>
                <a:spcPct val="150000"/>
              </a:lnSpc>
              <a:spcBef>
                <a:spcPts val="1001"/>
              </a:spcBef>
              <a:buClr>
                <a:srgbClr val="B71E42"/>
              </a:buClr>
              <a:buSzPct val="100000"/>
            </a:pPr>
            <a:endParaRPr lang="ar-EG" sz="24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3271B1-4B2D-7EAF-B9CF-1382873613A8}"/>
              </a:ext>
            </a:extLst>
          </p:cNvPr>
          <p:cNvSpPr txBox="1"/>
          <p:nvPr/>
        </p:nvSpPr>
        <p:spPr>
          <a:xfrm>
            <a:off x="8369201" y="3044142"/>
            <a:ext cx="2869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400" b="1" dirty="0">
                <a:solidFill>
                  <a:srgbClr val="0F7895"/>
                </a:solidFill>
                <a:latin typeface="Calibri"/>
              </a:rPr>
              <a:t>الاستشارات</a:t>
            </a:r>
          </a:p>
        </p:txBody>
      </p:sp>
    </p:spTree>
    <p:extLst>
      <p:ext uri="{BB962C8B-B14F-4D97-AF65-F5344CB8AC3E}">
        <p14:creationId xmlns:p14="http://schemas.microsoft.com/office/powerpoint/2010/main" val="36329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7021DB-65D1-489E-86D3-FB957408FAAB}"/>
              </a:ext>
            </a:extLst>
          </p:cNvPr>
          <p:cNvGrpSpPr/>
          <p:nvPr/>
        </p:nvGrpSpPr>
        <p:grpSpPr>
          <a:xfrm>
            <a:off x="4965610" y="185031"/>
            <a:ext cx="3835170" cy="6468258"/>
            <a:chOff x="5432494" y="626785"/>
            <a:chExt cx="3241222" cy="557659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8FA02DB-51A9-4AA2-AEC4-0B854BFAF060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8DBC53-7E2A-4244-91DE-C6E7B8F6A09D}"/>
                </a:ext>
              </a:extLst>
            </p:cNvPr>
            <p:cNvSpPr/>
            <p:nvPr/>
          </p:nvSpPr>
          <p:spPr>
            <a:xfrm>
              <a:off x="7660182" y="3855008"/>
              <a:ext cx="781200" cy="2348367"/>
            </a:xfrm>
            <a:prstGeom prst="rect">
              <a:avLst/>
            </a:prstGeom>
            <a:gradFill flip="none" rotWithShape="1">
              <a:gsLst>
                <a:gs pos="375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C22DDE9D-086F-4DF1-8F13-F5AB9BFB022F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B4DCDAB-6738-4BE1-96B0-7E5EEB96939C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A0964684-128F-419F-9096-CE258D4C2FDD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50192236-3AAD-4196-8FAB-BD7793553E48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509AAD2-B212-4F37-ADC6-C32EDC001F39}"/>
              </a:ext>
            </a:extLst>
          </p:cNvPr>
          <p:cNvSpPr txBox="1"/>
          <p:nvPr/>
        </p:nvSpPr>
        <p:spPr>
          <a:xfrm>
            <a:off x="866124" y="2259394"/>
            <a:ext cx="429473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ar-EG" altLang="ko-KR" dirty="0"/>
              <a:t>وضع خطة التنفيذ والمواعيد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5CA5BF-18F6-4910-8A19-4107578F1168}"/>
              </a:ext>
            </a:extLst>
          </p:cNvPr>
          <p:cNvSpPr txBox="1"/>
          <p:nvPr/>
        </p:nvSpPr>
        <p:spPr>
          <a:xfrm>
            <a:off x="545911" y="3772206"/>
            <a:ext cx="409749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400" b="1"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ar-EG" altLang="ko-KR" dirty="0"/>
              <a:t>تنفيذ البحث او المهمة المطلوبة </a:t>
            </a:r>
            <a:endParaRPr lang="en-US" altLang="ko-K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2C8DDB-6297-4C20-B34C-A5DA88047963}"/>
              </a:ext>
            </a:extLst>
          </p:cNvPr>
          <p:cNvSpPr txBox="1"/>
          <p:nvPr/>
        </p:nvSpPr>
        <p:spPr>
          <a:xfrm>
            <a:off x="327638" y="5166238"/>
            <a:ext cx="505634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ar-EG" altLang="ko-KR" dirty="0"/>
              <a:t>نشر المخرجات المطلوبة (أبحاث وبرامج تدريبة 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06F225-2F36-44D8-9CB7-F0CFB302F783}"/>
              </a:ext>
            </a:extLst>
          </p:cNvPr>
          <p:cNvSpPr txBox="1"/>
          <p:nvPr/>
        </p:nvSpPr>
        <p:spPr>
          <a:xfrm>
            <a:off x="7615165" y="585283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altLang="ko-KR" sz="32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1FFC0F-AA45-4208-8C7E-E72D05F59667}"/>
              </a:ext>
            </a:extLst>
          </p:cNvPr>
          <p:cNvSpPr txBox="1"/>
          <p:nvPr/>
        </p:nvSpPr>
        <p:spPr>
          <a:xfrm>
            <a:off x="5370248" y="470736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altLang="ko-KR" sz="3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7958D4-AC47-45BA-BEBA-C35B4DC7238F}"/>
              </a:ext>
            </a:extLst>
          </p:cNvPr>
          <p:cNvSpPr txBox="1"/>
          <p:nvPr/>
        </p:nvSpPr>
        <p:spPr>
          <a:xfrm>
            <a:off x="4979258" y="358318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altLang="ko-KR" sz="3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27DE95-0AA9-4DAF-91C1-EAE33F25678B}"/>
              </a:ext>
            </a:extLst>
          </p:cNvPr>
          <p:cNvSpPr txBox="1"/>
          <p:nvPr/>
        </p:nvSpPr>
        <p:spPr>
          <a:xfrm>
            <a:off x="5696207" y="277051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altLang="ko-KR" sz="3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68651C-4CFC-420B-A9D3-D4B4F8AB8A73}"/>
              </a:ext>
            </a:extLst>
          </p:cNvPr>
          <p:cNvSpPr txBox="1"/>
          <p:nvPr/>
        </p:nvSpPr>
        <p:spPr>
          <a:xfrm>
            <a:off x="7568733" y="177427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8046BDA-7C0A-4FE5-B884-FBD6BB4D9713}"/>
              </a:ext>
            </a:extLst>
          </p:cNvPr>
          <p:cNvSpPr txBox="1">
            <a:spLocks/>
          </p:cNvSpPr>
          <p:nvPr/>
        </p:nvSpPr>
        <p:spPr>
          <a:xfrm>
            <a:off x="8805177" y="50402"/>
            <a:ext cx="3096345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ar-EG" altLang="ko-KR" sz="4000" b="1" dirty="0">
                <a:solidFill>
                  <a:srgbClr val="0CB5EA"/>
                </a:solidFill>
                <a:latin typeface="+mj-lt"/>
                <a:cs typeface="Arial" pitchFamily="34" charset="0"/>
              </a:rPr>
              <a:t>آليات عمل المركز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68609C8-2FC3-4C1C-8E1B-1E1639693C33}"/>
              </a:ext>
            </a:extLst>
          </p:cNvPr>
          <p:cNvSpPr txBox="1"/>
          <p:nvPr/>
        </p:nvSpPr>
        <p:spPr>
          <a:xfrm>
            <a:off x="1954819" y="986505"/>
            <a:ext cx="521604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EG" sz="2400" b="1" dirty="0">
                <a:solidFill>
                  <a:schemeClr val="bg1"/>
                </a:solidFill>
              </a:rPr>
              <a:t>تحديد اهداف البحث او ورشة العمل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A812A96-9BB2-41A9-BA84-3B925EFB8DE9}"/>
              </a:ext>
            </a:extLst>
          </p:cNvPr>
          <p:cNvSpPr txBox="1"/>
          <p:nvPr/>
        </p:nvSpPr>
        <p:spPr>
          <a:xfrm>
            <a:off x="1368978" y="6070658"/>
            <a:ext cx="509237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2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ar-EG" altLang="ko-KR" dirty="0"/>
              <a:t>التقييم والمتابعة والتطوير </a:t>
            </a:r>
          </a:p>
        </p:txBody>
      </p:sp>
      <p:sp>
        <p:nvSpPr>
          <p:cNvPr id="81" name="Block Arc 14">
            <a:extLst>
              <a:ext uri="{FF2B5EF4-FFF2-40B4-BE49-F238E27FC236}">
                <a16:creationId xmlns:a16="http://schemas.microsoft.com/office/drawing/2014/main" id="{E7584B54-90DE-4EE1-BDD0-70B7E45B86E5}"/>
              </a:ext>
            </a:extLst>
          </p:cNvPr>
          <p:cNvSpPr/>
          <p:nvPr/>
        </p:nvSpPr>
        <p:spPr>
          <a:xfrm rot="16200000">
            <a:off x="6374722" y="3586277"/>
            <a:ext cx="771673" cy="77218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67337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5w0zpn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50">
      <a:dk1>
        <a:srgbClr val="5C5C5C"/>
      </a:dk1>
      <a:lt1>
        <a:srgbClr val="FFFFFF"/>
      </a:lt1>
      <a:dk2>
        <a:srgbClr val="3F3F3F"/>
      </a:dk2>
      <a:lt2>
        <a:srgbClr val="FCFCFC"/>
      </a:lt2>
      <a:accent1>
        <a:srgbClr val="0A5064"/>
      </a:accent1>
      <a:accent2>
        <a:srgbClr val="0F7895"/>
      </a:accent2>
      <a:accent3>
        <a:srgbClr val="15A1C8"/>
      </a:accent3>
      <a:accent4>
        <a:srgbClr val="62CFEE"/>
      </a:accent4>
      <a:accent5>
        <a:srgbClr val="96DFF4"/>
      </a:accent5>
      <a:accent6>
        <a:srgbClr val="CAEFF9"/>
      </a:accent6>
      <a:hlink>
        <a:srgbClr val="0563C1"/>
      </a:hlink>
      <a:folHlink>
        <a:srgbClr val="954F72"/>
      </a:folHlink>
    </a:clrScheme>
    <a:fontScheme name="Custom 12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455</Words>
  <Application>Microsoft Office PowerPoint</Application>
  <PresentationFormat>Widescreen</PresentationFormat>
  <Paragraphs>83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等线</vt:lpstr>
      <vt:lpstr>微软雅黑</vt:lpstr>
      <vt:lpstr>Abd ElRady</vt:lpstr>
      <vt:lpstr>Algerian</vt:lpstr>
      <vt:lpstr>Arial</vt:lpstr>
      <vt:lpstr>Calibri</vt:lpstr>
      <vt:lpstr>Lao UI</vt:lpstr>
      <vt:lpstr>Lato</vt:lpstr>
      <vt:lpstr>Segoe UI</vt:lpstr>
      <vt:lpstr>Simplified Arabic</vt:lpstr>
      <vt:lpstr>第一PPT，www.1ppt.com</vt:lpstr>
      <vt:lpstr>Section Break Slide Master</vt:lpstr>
      <vt:lpstr>Office Theme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خدماتنا 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mohamed halim</cp:lastModifiedBy>
  <cp:revision>97</cp:revision>
  <dcterms:created xsi:type="dcterms:W3CDTF">2019-04-11T01:41:57Z</dcterms:created>
  <dcterms:modified xsi:type="dcterms:W3CDTF">2023-10-06T20:42:03Z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