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45" r:id="rId2"/>
    <p:sldId id="257" r:id="rId3"/>
    <p:sldId id="258" r:id="rId4"/>
    <p:sldId id="356" r:id="rId5"/>
    <p:sldId id="265" r:id="rId6"/>
    <p:sldId id="267" r:id="rId7"/>
    <p:sldId id="262" r:id="rId8"/>
    <p:sldId id="347" r:id="rId9"/>
    <p:sldId id="357" r:id="rId10"/>
    <p:sldId id="358" r:id="rId11"/>
    <p:sldId id="359" r:id="rId12"/>
    <p:sldId id="360" r:id="rId13"/>
    <p:sldId id="363" r:id="rId14"/>
    <p:sldId id="331" r:id="rId15"/>
    <p:sldId id="287" r:id="rId16"/>
    <p:sldId id="361" r:id="rId17"/>
    <p:sldId id="362" r:id="rId18"/>
    <p:sldId id="309" r:id="rId19"/>
  </p:sldIdLst>
  <p:sldSz cx="12188825" cy="6858000"/>
  <p:notesSz cx="6858000" cy="9144000"/>
  <p:embeddedFontLst>
    <p:embeddedFont>
      <p:font typeface="Roboto" charset="0"/>
      <p:regular r:id="rId20"/>
      <p:bold r:id="rId21"/>
      <p:italic r:id="rId22"/>
      <p:boldItalic r:id="rId23"/>
    </p:embeddedFont>
    <p:embeddedFont>
      <p:font typeface="Bodoni MT Black" pitchFamily="18" charset="0"/>
      <p:bold r:id="rId24"/>
      <p:boldItalic r:id="rId25"/>
    </p:embeddedFont>
    <p:embeddedFont>
      <p:font typeface="Helvetica" pitchFamily="34" charset="0"/>
      <p:regular r:id="rId26"/>
      <p:bold r:id="rId27"/>
      <p:italic r:id="rId28"/>
      <p:boldItalic r:id="rId29"/>
    </p:embeddedFont>
    <p:embeddedFont>
      <p:font typeface="Source Sans Pro Light" charset="0"/>
      <p:regular r:id="rId30"/>
      <p:italic r:id="rId31"/>
    </p:embeddedFont>
    <p:embeddedFont>
      <p:font typeface="Source Sans Pro" charset="0"/>
      <p:regular r:id="rId32"/>
      <p:bold r:id="rId33"/>
      <p:italic r:id="rId34"/>
      <p:boldItalic r:id="rId35"/>
    </p:embeddedFont>
    <p:embeddedFont>
      <p:font typeface="GE SS Two Bold" charset="-78"/>
      <p:bold r:id="rId36"/>
    </p:embeddedFont>
    <p:embeddedFont>
      <p:font typeface="Calibri Light" pitchFamily="34" charset="0"/>
      <p:regular r:id="rId37"/>
      <p:italic r:id="rId38"/>
    </p:embeddedFont>
    <p:embeddedFont>
      <p:font typeface="et-line" charset="2"/>
      <p:regular r:id="rId39"/>
    </p:embeddedFont>
    <p:embeddedFont>
      <p:font typeface="Simplified Arabic" pitchFamily="18" charset="-78"/>
      <p:regular r:id="rId40"/>
      <p:bold r:id="rId41"/>
    </p:embeddedFont>
  </p:embeddedFontLst>
  <p:defaultText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4E8"/>
    <a:srgbClr val="770972"/>
    <a:srgbClr val="D60093"/>
    <a:srgbClr val="F0534B"/>
    <a:srgbClr val="ED2D23"/>
    <a:srgbClr val="000000"/>
    <a:srgbClr val="1F497D"/>
    <a:srgbClr val="404040"/>
    <a:srgbClr val="E2E2E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p:cViewPr>
        <p:scale>
          <a:sx n="81" d="100"/>
          <a:sy n="81" d="100"/>
        </p:scale>
        <p:origin x="-216" y="210"/>
      </p:cViewPr>
      <p:guideLst>
        <p:guide orient="horz" pos="2160"/>
        <p:guide pos="3839"/>
      </p:guideLst>
    </p:cSldViewPr>
  </p:slideViewPr>
  <p:notesTextViewPr>
    <p:cViewPr>
      <p:scale>
        <a:sx n="100" d="100"/>
        <a:sy n="100" d="100"/>
      </p:scale>
      <p:origin x="0" y="0"/>
    </p:cViewPr>
  </p:notesTextViewPr>
  <p:sorterViewPr>
    <p:cViewPr>
      <p:scale>
        <a:sx n="66" d="100"/>
        <a:sy n="66" d="100"/>
      </p:scale>
      <p:origin x="0" y="17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viewProps" Target="viewProps.xml"/><Relationship Id="rId77" Type="http://schemas.microsoft.com/office/2015/10/relationships/revisionInfo" Target="revisionInfo.xml"/></Relationships>
</file>

<file path=ppt/diagrams/_rels/data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C9073-BB21-43EF-978C-19BBF4CCD63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pPr rtl="1"/>
          <a:endParaRPr lang="ar-DZ"/>
        </a:p>
      </dgm:t>
    </dgm:pt>
    <dgm:pt modelId="{A6ED1135-CD16-44F6-883D-9D430EFE508A}">
      <dgm:prSet/>
      <dgm:spPr/>
      <dgm:t>
        <a:bodyPr/>
        <a:lstStyle/>
        <a:p>
          <a:pPr rtl="1"/>
          <a:r>
            <a:rPr lang="ar-SA" b="0" dirty="0" smtClean="0"/>
            <a:t>رفع مستوي الأهالي من الناحية الاجتماعية والبيئية والصحية و الدينية و التعليمية والاقتصادية.</a:t>
          </a:r>
          <a:endParaRPr lang="ar-EG" b="0" dirty="0"/>
        </a:p>
      </dgm:t>
    </dgm:pt>
    <dgm:pt modelId="{A962283F-5884-4DF6-855C-1B293AEAB0F7}" type="parTrans" cxnId="{794AA6D6-3DAB-44E9-8244-07FC441FA723}">
      <dgm:prSet/>
      <dgm:spPr/>
      <dgm:t>
        <a:bodyPr/>
        <a:lstStyle/>
        <a:p>
          <a:pPr rtl="1"/>
          <a:endParaRPr lang="ar-DZ"/>
        </a:p>
      </dgm:t>
    </dgm:pt>
    <dgm:pt modelId="{0AD67E88-C805-49A1-8D28-273332FFDE58}" type="sibTrans" cxnId="{794AA6D6-3DAB-44E9-8244-07FC441FA723}">
      <dgm:prSet/>
      <dgm:spPr/>
      <dgm:t>
        <a:bodyPr/>
        <a:lstStyle/>
        <a:p>
          <a:pPr rtl="1"/>
          <a:endParaRPr lang="ar-DZ"/>
        </a:p>
      </dgm:t>
    </dgm:pt>
    <dgm:pt modelId="{158D3CCC-F4B1-4D23-9241-4C240CFE6D2E}">
      <dgm:prSet/>
      <dgm:spPr/>
      <dgm:t>
        <a:bodyPr/>
        <a:lstStyle/>
        <a:p>
          <a:pPr rtl="1"/>
          <a:r>
            <a:rPr lang="ar-SA" dirty="0" smtClean="0"/>
            <a:t>النهوض بالمجتمع المحلي بكافة جوانب الحياة لتحقيق التنمية المستدامة.</a:t>
          </a:r>
          <a:endParaRPr lang="ar-DZ" dirty="0"/>
        </a:p>
      </dgm:t>
    </dgm:pt>
    <dgm:pt modelId="{8ECCC7D2-6743-4FCC-8729-37B91309BFCE}" type="parTrans" cxnId="{432769F7-16C9-4C32-8D76-B3F6ECFD2E54}">
      <dgm:prSet/>
      <dgm:spPr/>
      <dgm:t>
        <a:bodyPr/>
        <a:lstStyle/>
        <a:p>
          <a:pPr rtl="1"/>
          <a:endParaRPr lang="ar-DZ"/>
        </a:p>
      </dgm:t>
    </dgm:pt>
    <dgm:pt modelId="{0875B9AC-BE4C-4B18-BFE2-4930583DC460}" type="sibTrans" cxnId="{432769F7-16C9-4C32-8D76-B3F6ECFD2E54}">
      <dgm:prSet/>
      <dgm:spPr/>
      <dgm:t>
        <a:bodyPr/>
        <a:lstStyle/>
        <a:p>
          <a:pPr rtl="1"/>
          <a:endParaRPr lang="ar-DZ"/>
        </a:p>
      </dgm:t>
    </dgm:pt>
    <dgm:pt modelId="{D4BC0397-ABD5-4180-B222-476FA12E2B33}">
      <dgm:prSet/>
      <dgm:spPr/>
      <dgm:t>
        <a:bodyPr/>
        <a:lstStyle/>
        <a:p>
          <a:pPr rtl="1"/>
          <a:r>
            <a:rPr lang="ar-SA" dirty="0" smtClean="0"/>
            <a:t>تمكين الفئات المهمشة مثل المرأة والفلاحين وذوي الاحتياجات الخاصة. </a:t>
          </a:r>
          <a:endParaRPr lang="ar-DZ" dirty="0"/>
        </a:p>
      </dgm:t>
    </dgm:pt>
    <dgm:pt modelId="{E230670E-7868-4E70-A718-941C63935813}" type="parTrans" cxnId="{34A2C6F2-2D79-4512-8955-E809C16D7721}">
      <dgm:prSet/>
      <dgm:spPr/>
      <dgm:t>
        <a:bodyPr/>
        <a:lstStyle/>
        <a:p>
          <a:pPr rtl="1"/>
          <a:endParaRPr lang="ar-DZ"/>
        </a:p>
      </dgm:t>
    </dgm:pt>
    <dgm:pt modelId="{82D77DDB-400D-4259-A015-01CC7B9588DC}" type="sibTrans" cxnId="{34A2C6F2-2D79-4512-8955-E809C16D7721}">
      <dgm:prSet/>
      <dgm:spPr/>
      <dgm:t>
        <a:bodyPr/>
        <a:lstStyle/>
        <a:p>
          <a:pPr rtl="1"/>
          <a:endParaRPr lang="ar-DZ"/>
        </a:p>
      </dgm:t>
    </dgm:pt>
    <dgm:pt modelId="{0F54D04D-6C56-4606-AE64-E4F5B4152F28}">
      <dgm:prSet custT="1"/>
      <dgm:spPr/>
      <dgm:t>
        <a:bodyPr/>
        <a:lstStyle/>
        <a:p>
          <a:pPr rtl="1"/>
          <a:r>
            <a:rPr lang="ar-SA" sz="1800" b="1" dirty="0" smtClean="0"/>
            <a:t>رفع مستوي الأهالي من الناحية الاجتماعية والبيئية والصحية و الدينية و التعليمية والاقتصادية.</a:t>
          </a:r>
          <a:endParaRPr lang="ar-DZ" sz="1800" b="1" dirty="0"/>
        </a:p>
      </dgm:t>
    </dgm:pt>
    <dgm:pt modelId="{AEDF791C-450D-4941-AD13-F9C7B4CBB40C}" type="parTrans" cxnId="{ACEFD959-0FD5-4895-8B2D-E5951B6610E9}">
      <dgm:prSet/>
      <dgm:spPr/>
      <dgm:t>
        <a:bodyPr/>
        <a:lstStyle/>
        <a:p>
          <a:pPr rtl="1"/>
          <a:endParaRPr lang="ar-DZ"/>
        </a:p>
      </dgm:t>
    </dgm:pt>
    <dgm:pt modelId="{A0876AFE-CB11-4B98-B238-72B35B3F459B}" type="sibTrans" cxnId="{ACEFD959-0FD5-4895-8B2D-E5951B6610E9}">
      <dgm:prSet/>
      <dgm:spPr/>
      <dgm:t>
        <a:bodyPr/>
        <a:lstStyle/>
        <a:p>
          <a:pPr rtl="1"/>
          <a:endParaRPr lang="ar-DZ"/>
        </a:p>
      </dgm:t>
    </dgm:pt>
    <dgm:pt modelId="{F4FC2F49-5DAE-4E71-8E83-679F8D4E6910}">
      <dgm:prSet custT="1"/>
      <dgm:spPr/>
      <dgm:t>
        <a:bodyPr/>
        <a:lstStyle/>
        <a:p>
          <a:pPr rtl="1"/>
          <a:r>
            <a:rPr lang="ar-SA" sz="1800" b="1" dirty="0" smtClean="0"/>
            <a:t>رفع مستوي الأهالي من الناحية الاجتماعية والبيئية والصحية و الدينية و التعليمية والاقتصادية.</a:t>
          </a:r>
          <a:endParaRPr lang="ar-DZ" sz="1800" b="1" dirty="0"/>
        </a:p>
      </dgm:t>
    </dgm:pt>
    <dgm:pt modelId="{9CB8F49E-1DAF-4F82-89DA-67A1804C102C}" type="parTrans" cxnId="{1FFAE439-2460-4E39-8E79-64EDC49990BA}">
      <dgm:prSet/>
      <dgm:spPr/>
      <dgm:t>
        <a:bodyPr/>
        <a:lstStyle/>
        <a:p>
          <a:pPr rtl="1"/>
          <a:endParaRPr lang="ar-DZ"/>
        </a:p>
      </dgm:t>
    </dgm:pt>
    <dgm:pt modelId="{1AB2245E-3B9B-40A1-AB25-6AE6EDAA4E3C}" type="sibTrans" cxnId="{1FFAE439-2460-4E39-8E79-64EDC49990BA}">
      <dgm:prSet/>
      <dgm:spPr/>
      <dgm:t>
        <a:bodyPr/>
        <a:lstStyle/>
        <a:p>
          <a:pPr rtl="1"/>
          <a:endParaRPr lang="ar-DZ"/>
        </a:p>
      </dgm:t>
    </dgm:pt>
    <dgm:pt modelId="{3F4DE78D-1AE8-47D2-90CD-EF4AF5922BB9}">
      <dgm:prSet custT="1"/>
      <dgm:spPr/>
      <dgm:t>
        <a:bodyPr/>
        <a:lstStyle/>
        <a:p>
          <a:pPr rtl="1"/>
          <a:r>
            <a:rPr lang="ar-SA" sz="1800" b="1" dirty="0" smtClean="0"/>
            <a:t>النهوض بالمجتمع المحلي بكافة جوانب الحياة لتحقيق التنمية المستدامة.</a:t>
          </a:r>
          <a:endParaRPr lang="ar-DZ" sz="1800" b="1" dirty="0"/>
        </a:p>
      </dgm:t>
    </dgm:pt>
    <dgm:pt modelId="{B390A962-D1FE-4620-AB17-F55C4E244AF9}" type="parTrans" cxnId="{E4B69D02-C8A7-4B64-82D9-2ABE65294282}">
      <dgm:prSet/>
      <dgm:spPr/>
      <dgm:t>
        <a:bodyPr/>
        <a:lstStyle/>
        <a:p>
          <a:pPr rtl="1"/>
          <a:endParaRPr lang="ar-DZ"/>
        </a:p>
      </dgm:t>
    </dgm:pt>
    <dgm:pt modelId="{29170E66-556B-41E5-BEC4-82FBFBDBF958}" type="sibTrans" cxnId="{E4B69D02-C8A7-4B64-82D9-2ABE65294282}">
      <dgm:prSet/>
      <dgm:spPr/>
      <dgm:t>
        <a:bodyPr/>
        <a:lstStyle/>
        <a:p>
          <a:pPr rtl="1"/>
          <a:endParaRPr lang="ar-DZ"/>
        </a:p>
      </dgm:t>
    </dgm:pt>
    <dgm:pt modelId="{9B6FBBB0-0169-4E6A-96D9-958BFA9B3E8B}">
      <dgm:prSet custT="1"/>
      <dgm:spPr/>
      <dgm:t>
        <a:bodyPr/>
        <a:lstStyle/>
        <a:p>
          <a:pPr rtl="1"/>
          <a:r>
            <a:rPr lang="ar-SA" sz="1800" b="1" dirty="0" smtClean="0"/>
            <a:t>تنفيذ مشروعات تنموية لخلق فرص عمل للشباب من الجنسين.</a:t>
          </a:r>
          <a:endParaRPr lang="ar-DZ" sz="1800" b="1" dirty="0"/>
        </a:p>
      </dgm:t>
    </dgm:pt>
    <dgm:pt modelId="{8521A542-3F63-43DF-A331-899E3A0D2848}" type="parTrans" cxnId="{753D7766-3837-4B23-8160-647F6D6138F6}">
      <dgm:prSet/>
      <dgm:spPr/>
      <dgm:t>
        <a:bodyPr/>
        <a:lstStyle/>
        <a:p>
          <a:pPr rtl="1"/>
          <a:endParaRPr lang="ar-DZ"/>
        </a:p>
      </dgm:t>
    </dgm:pt>
    <dgm:pt modelId="{4BDA534C-51A5-4BB0-8194-F97B70B7B5AC}" type="sibTrans" cxnId="{753D7766-3837-4B23-8160-647F6D6138F6}">
      <dgm:prSet/>
      <dgm:spPr/>
      <dgm:t>
        <a:bodyPr/>
        <a:lstStyle/>
        <a:p>
          <a:pPr rtl="1"/>
          <a:endParaRPr lang="ar-DZ"/>
        </a:p>
      </dgm:t>
    </dgm:pt>
    <dgm:pt modelId="{BDE25AF2-CA35-4092-A7D1-515A8BBD7D7E}">
      <dgm:prSet/>
      <dgm:spPr/>
      <dgm:t>
        <a:bodyPr/>
        <a:lstStyle/>
        <a:p>
          <a:pPr rtl="1"/>
          <a:r>
            <a:rPr lang="ar-SA" dirty="0" smtClean="0"/>
            <a:t>تنفيذ مشروعت تنموية لخلق فرص عمل للشباب من الجنسين.</a:t>
          </a:r>
          <a:endParaRPr lang="ar-DZ" dirty="0"/>
        </a:p>
      </dgm:t>
    </dgm:pt>
    <dgm:pt modelId="{A698E66F-0F40-4676-852D-55559159C16C}" type="sibTrans" cxnId="{A9D486A7-87F9-4DD6-82E7-6F1DDBF7BC8B}">
      <dgm:prSet/>
      <dgm:spPr/>
      <dgm:t>
        <a:bodyPr/>
        <a:lstStyle/>
        <a:p>
          <a:pPr rtl="1"/>
          <a:endParaRPr lang="ar-DZ"/>
        </a:p>
      </dgm:t>
    </dgm:pt>
    <dgm:pt modelId="{A7334BB3-0B04-4693-8775-64CC9DEEB3A3}" type="parTrans" cxnId="{A9D486A7-87F9-4DD6-82E7-6F1DDBF7BC8B}">
      <dgm:prSet/>
      <dgm:spPr/>
      <dgm:t>
        <a:bodyPr/>
        <a:lstStyle/>
        <a:p>
          <a:pPr rtl="1"/>
          <a:endParaRPr lang="ar-DZ"/>
        </a:p>
      </dgm:t>
    </dgm:pt>
    <dgm:pt modelId="{4B07CA94-1560-4702-A111-D65362CAC044}">
      <dgm:prSet custT="1"/>
      <dgm:spPr/>
      <dgm:t>
        <a:bodyPr/>
        <a:lstStyle/>
        <a:p>
          <a:pPr rtl="1"/>
          <a:r>
            <a:rPr lang="ar-SA" sz="1800" b="1" dirty="0" smtClean="0"/>
            <a:t>تقديم مساعدات ومشروعات للفئات الاكثر فقرا بالمجتمع.</a:t>
          </a:r>
          <a:endParaRPr lang="ar-DZ" sz="1800" b="1" dirty="0"/>
        </a:p>
      </dgm:t>
    </dgm:pt>
    <dgm:pt modelId="{120B58AB-D7D0-4076-87B7-3B14F6A156DD}" type="sibTrans" cxnId="{6FF49530-AF49-4AFE-BD09-78A6D866D790}">
      <dgm:prSet/>
      <dgm:spPr/>
      <dgm:t>
        <a:bodyPr/>
        <a:lstStyle/>
        <a:p>
          <a:pPr rtl="1"/>
          <a:endParaRPr lang="ar-DZ"/>
        </a:p>
      </dgm:t>
    </dgm:pt>
    <dgm:pt modelId="{F15CBFEF-E92A-403F-968D-4ED3C1B31DA1}" type="parTrans" cxnId="{6FF49530-AF49-4AFE-BD09-78A6D866D790}">
      <dgm:prSet/>
      <dgm:spPr/>
      <dgm:t>
        <a:bodyPr/>
        <a:lstStyle/>
        <a:p>
          <a:pPr rtl="1"/>
          <a:endParaRPr lang="ar-DZ"/>
        </a:p>
      </dgm:t>
    </dgm:pt>
    <dgm:pt modelId="{3ADD6B50-13F6-4FA8-B3A0-4673ACDA8015}">
      <dgm:prSet/>
      <dgm:spPr/>
      <dgm:t>
        <a:bodyPr/>
        <a:lstStyle/>
        <a:p>
          <a:pPr rtl="1"/>
          <a:r>
            <a:rPr lang="ar-SA" dirty="0" smtClean="0"/>
            <a:t>تقديم مساعدات ومشروعات للفئات الاكر فقرا بالمجتمع.</a:t>
          </a:r>
          <a:endParaRPr lang="ar-DZ" dirty="0"/>
        </a:p>
      </dgm:t>
    </dgm:pt>
    <dgm:pt modelId="{5F5D2BD4-5C20-41A1-9E38-4DF6D6539715}" type="sibTrans" cxnId="{CD8DC99D-B69D-42C1-8106-96CCEC319891}">
      <dgm:prSet/>
      <dgm:spPr/>
      <dgm:t>
        <a:bodyPr/>
        <a:lstStyle/>
        <a:p>
          <a:pPr rtl="1"/>
          <a:endParaRPr lang="ar-DZ"/>
        </a:p>
      </dgm:t>
    </dgm:pt>
    <dgm:pt modelId="{FBDD6639-D94C-441F-95BF-5EB86AEF5A7C}" type="parTrans" cxnId="{CD8DC99D-B69D-42C1-8106-96CCEC319891}">
      <dgm:prSet/>
      <dgm:spPr/>
      <dgm:t>
        <a:bodyPr/>
        <a:lstStyle/>
        <a:p>
          <a:pPr rtl="1"/>
          <a:endParaRPr lang="ar-DZ"/>
        </a:p>
      </dgm:t>
    </dgm:pt>
    <dgm:pt modelId="{9CE9F558-3394-4BB8-85FD-C46728A7B74F}" type="pres">
      <dgm:prSet presAssocID="{E89C9073-BB21-43EF-978C-19BBF4CCD633}" presName="linearFlow" presStyleCnt="0">
        <dgm:presLayoutVars>
          <dgm:dir/>
          <dgm:animLvl val="lvl"/>
          <dgm:resizeHandles val="exact"/>
        </dgm:presLayoutVars>
      </dgm:prSet>
      <dgm:spPr/>
      <dgm:t>
        <a:bodyPr/>
        <a:lstStyle/>
        <a:p>
          <a:pPr rtl="1"/>
          <a:endParaRPr lang="ar-DZ"/>
        </a:p>
      </dgm:t>
    </dgm:pt>
    <dgm:pt modelId="{23A6F71F-0D94-457C-9E88-9EF03683E076}" type="pres">
      <dgm:prSet presAssocID="{A6ED1135-CD16-44F6-883D-9D430EFE508A}" presName="composite" presStyleCnt="0"/>
      <dgm:spPr/>
    </dgm:pt>
    <dgm:pt modelId="{A217D76D-C77A-4BA1-9905-FBBB9656D6DA}" type="pres">
      <dgm:prSet presAssocID="{A6ED1135-CD16-44F6-883D-9D430EFE508A}" presName="parentText" presStyleLbl="alignNode1" presStyleIdx="0" presStyleCnt="5">
        <dgm:presLayoutVars>
          <dgm:chMax val="1"/>
          <dgm:bulletEnabled val="1"/>
        </dgm:presLayoutVars>
      </dgm:prSet>
      <dgm:spPr/>
      <dgm:t>
        <a:bodyPr/>
        <a:lstStyle/>
        <a:p>
          <a:pPr rtl="1"/>
          <a:endParaRPr lang="ar-DZ"/>
        </a:p>
      </dgm:t>
    </dgm:pt>
    <dgm:pt modelId="{BEFF903C-ED0A-454F-BD87-E107721EE89C}" type="pres">
      <dgm:prSet presAssocID="{A6ED1135-CD16-44F6-883D-9D430EFE508A}" presName="descendantText" presStyleLbl="alignAcc1" presStyleIdx="0" presStyleCnt="5" custScaleY="190447" custLinFactNeighborX="-1035" custLinFactNeighborY="-35956">
        <dgm:presLayoutVars>
          <dgm:bulletEnabled val="1"/>
        </dgm:presLayoutVars>
      </dgm:prSet>
      <dgm:spPr/>
      <dgm:t>
        <a:bodyPr/>
        <a:lstStyle/>
        <a:p>
          <a:pPr rtl="1"/>
          <a:endParaRPr lang="ar-DZ"/>
        </a:p>
      </dgm:t>
    </dgm:pt>
    <dgm:pt modelId="{77ED9C86-6294-40D5-A27D-A9AA562A93E3}" type="pres">
      <dgm:prSet presAssocID="{0AD67E88-C805-49A1-8D28-273332FFDE58}" presName="sp" presStyleCnt="0"/>
      <dgm:spPr/>
    </dgm:pt>
    <dgm:pt modelId="{579D5DC6-B21B-4646-823C-5797D91D8459}" type="pres">
      <dgm:prSet presAssocID="{158D3CCC-F4B1-4D23-9241-4C240CFE6D2E}" presName="composite" presStyleCnt="0"/>
      <dgm:spPr/>
    </dgm:pt>
    <dgm:pt modelId="{621F4FEE-757D-4849-8F60-93614B39959F}" type="pres">
      <dgm:prSet presAssocID="{158D3CCC-F4B1-4D23-9241-4C240CFE6D2E}" presName="parentText" presStyleLbl="alignNode1" presStyleIdx="1" presStyleCnt="5">
        <dgm:presLayoutVars>
          <dgm:chMax val="1"/>
          <dgm:bulletEnabled val="1"/>
        </dgm:presLayoutVars>
      </dgm:prSet>
      <dgm:spPr/>
      <dgm:t>
        <a:bodyPr/>
        <a:lstStyle/>
        <a:p>
          <a:pPr rtl="1"/>
          <a:endParaRPr lang="ar-DZ"/>
        </a:p>
      </dgm:t>
    </dgm:pt>
    <dgm:pt modelId="{4872F3A2-3F19-4CD7-B7FC-08506D922B1A}" type="pres">
      <dgm:prSet presAssocID="{158D3CCC-F4B1-4D23-9241-4C240CFE6D2E}" presName="descendantText" presStyleLbl="alignAcc1" presStyleIdx="1" presStyleCnt="5" custScaleY="158764">
        <dgm:presLayoutVars>
          <dgm:bulletEnabled val="1"/>
        </dgm:presLayoutVars>
      </dgm:prSet>
      <dgm:spPr/>
      <dgm:t>
        <a:bodyPr/>
        <a:lstStyle/>
        <a:p>
          <a:pPr rtl="1"/>
          <a:endParaRPr lang="ar-DZ"/>
        </a:p>
      </dgm:t>
    </dgm:pt>
    <dgm:pt modelId="{324F07BC-B9ED-4EAE-B878-62F57055C81A}" type="pres">
      <dgm:prSet presAssocID="{0875B9AC-BE4C-4B18-BFE2-4930583DC460}" presName="sp" presStyleCnt="0"/>
      <dgm:spPr/>
    </dgm:pt>
    <dgm:pt modelId="{39AD34C5-0EC4-428B-98F9-EE6A74AFD763}" type="pres">
      <dgm:prSet presAssocID="{D4BC0397-ABD5-4180-B222-476FA12E2B33}" presName="composite" presStyleCnt="0"/>
      <dgm:spPr/>
    </dgm:pt>
    <dgm:pt modelId="{B357CD0F-6F83-468D-85AF-395DB6869A53}" type="pres">
      <dgm:prSet presAssocID="{D4BC0397-ABD5-4180-B222-476FA12E2B33}" presName="parentText" presStyleLbl="alignNode1" presStyleIdx="2" presStyleCnt="5">
        <dgm:presLayoutVars>
          <dgm:chMax val="1"/>
          <dgm:bulletEnabled val="1"/>
        </dgm:presLayoutVars>
      </dgm:prSet>
      <dgm:spPr/>
      <dgm:t>
        <a:bodyPr/>
        <a:lstStyle/>
        <a:p>
          <a:pPr rtl="1"/>
          <a:endParaRPr lang="ar-DZ"/>
        </a:p>
      </dgm:t>
    </dgm:pt>
    <dgm:pt modelId="{E73424BA-04EE-40E0-9A35-1E318E449DC2}" type="pres">
      <dgm:prSet presAssocID="{D4BC0397-ABD5-4180-B222-476FA12E2B33}" presName="descendantText" presStyleLbl="alignAcc1" presStyleIdx="2" presStyleCnt="5" custScaleY="134333">
        <dgm:presLayoutVars>
          <dgm:bulletEnabled val="1"/>
        </dgm:presLayoutVars>
      </dgm:prSet>
      <dgm:spPr/>
      <dgm:t>
        <a:bodyPr/>
        <a:lstStyle/>
        <a:p>
          <a:pPr rtl="1"/>
          <a:endParaRPr lang="ar-DZ"/>
        </a:p>
      </dgm:t>
    </dgm:pt>
    <dgm:pt modelId="{406139D7-030A-4A12-9449-7543EBDEBCD4}" type="pres">
      <dgm:prSet presAssocID="{82D77DDB-400D-4259-A015-01CC7B9588DC}" presName="sp" presStyleCnt="0"/>
      <dgm:spPr/>
    </dgm:pt>
    <dgm:pt modelId="{EBCA3884-F96B-4640-91C1-9635DF8B436A}" type="pres">
      <dgm:prSet presAssocID="{3ADD6B50-13F6-4FA8-B3A0-4673ACDA8015}" presName="composite" presStyleCnt="0"/>
      <dgm:spPr/>
    </dgm:pt>
    <dgm:pt modelId="{B9AB33C4-6493-4F1E-9BF1-CF9A3D8707CA}" type="pres">
      <dgm:prSet presAssocID="{3ADD6B50-13F6-4FA8-B3A0-4673ACDA8015}" presName="parentText" presStyleLbl="alignNode1" presStyleIdx="3" presStyleCnt="5">
        <dgm:presLayoutVars>
          <dgm:chMax val="1"/>
          <dgm:bulletEnabled val="1"/>
        </dgm:presLayoutVars>
      </dgm:prSet>
      <dgm:spPr/>
      <dgm:t>
        <a:bodyPr/>
        <a:lstStyle/>
        <a:p>
          <a:pPr rtl="1"/>
          <a:endParaRPr lang="ar-DZ"/>
        </a:p>
      </dgm:t>
    </dgm:pt>
    <dgm:pt modelId="{3A315A6B-530D-4F24-9A96-DC8D7275CC54}" type="pres">
      <dgm:prSet presAssocID="{3ADD6B50-13F6-4FA8-B3A0-4673ACDA8015}" presName="descendantText" presStyleLbl="alignAcc1" presStyleIdx="3" presStyleCnt="5" custScaleY="131296">
        <dgm:presLayoutVars>
          <dgm:bulletEnabled val="1"/>
        </dgm:presLayoutVars>
      </dgm:prSet>
      <dgm:spPr/>
      <dgm:t>
        <a:bodyPr/>
        <a:lstStyle/>
        <a:p>
          <a:pPr rtl="1"/>
          <a:endParaRPr lang="ar-DZ"/>
        </a:p>
      </dgm:t>
    </dgm:pt>
    <dgm:pt modelId="{8B16CD44-2885-4D4A-A7B5-1FE2F3989584}" type="pres">
      <dgm:prSet presAssocID="{5F5D2BD4-5C20-41A1-9E38-4DF6D6539715}" presName="sp" presStyleCnt="0"/>
      <dgm:spPr/>
    </dgm:pt>
    <dgm:pt modelId="{774A1B3B-A52A-404D-A497-9477037815E5}" type="pres">
      <dgm:prSet presAssocID="{BDE25AF2-CA35-4092-A7D1-515A8BBD7D7E}" presName="composite" presStyleCnt="0"/>
      <dgm:spPr/>
    </dgm:pt>
    <dgm:pt modelId="{2BF7FDA3-A753-4F43-AB92-714CC7A34400}" type="pres">
      <dgm:prSet presAssocID="{BDE25AF2-CA35-4092-A7D1-515A8BBD7D7E}" presName="parentText" presStyleLbl="alignNode1" presStyleIdx="4" presStyleCnt="5">
        <dgm:presLayoutVars>
          <dgm:chMax val="1"/>
          <dgm:bulletEnabled val="1"/>
        </dgm:presLayoutVars>
      </dgm:prSet>
      <dgm:spPr/>
      <dgm:t>
        <a:bodyPr/>
        <a:lstStyle/>
        <a:p>
          <a:pPr rtl="1"/>
          <a:endParaRPr lang="ar-DZ"/>
        </a:p>
      </dgm:t>
    </dgm:pt>
    <dgm:pt modelId="{B590D6B1-7403-45D9-BA8C-2ADC01C6D0C3}" type="pres">
      <dgm:prSet presAssocID="{BDE25AF2-CA35-4092-A7D1-515A8BBD7D7E}" presName="descendantText" presStyleLbl="alignAcc1" presStyleIdx="4" presStyleCnt="5" custScaleY="116424">
        <dgm:presLayoutVars>
          <dgm:bulletEnabled val="1"/>
        </dgm:presLayoutVars>
      </dgm:prSet>
      <dgm:spPr/>
      <dgm:t>
        <a:bodyPr/>
        <a:lstStyle/>
        <a:p>
          <a:pPr rtl="1"/>
          <a:endParaRPr lang="ar-DZ"/>
        </a:p>
      </dgm:t>
    </dgm:pt>
  </dgm:ptLst>
  <dgm:cxnLst>
    <dgm:cxn modelId="{432769F7-16C9-4C32-8D76-B3F6ECFD2E54}" srcId="{E89C9073-BB21-43EF-978C-19BBF4CCD633}" destId="{158D3CCC-F4B1-4D23-9241-4C240CFE6D2E}" srcOrd="1" destOrd="0" parTransId="{8ECCC7D2-6743-4FCC-8729-37B91309BFCE}" sibTransId="{0875B9AC-BE4C-4B18-BFE2-4930583DC460}"/>
    <dgm:cxn modelId="{53FAD25B-6D96-4BFF-83BE-149BA072E708}" type="presOf" srcId="{4B07CA94-1560-4702-A111-D65362CAC044}" destId="{3A315A6B-530D-4F24-9A96-DC8D7275CC54}" srcOrd="0" destOrd="0" presId="urn:microsoft.com/office/officeart/2005/8/layout/chevron2"/>
    <dgm:cxn modelId="{ACEFD959-0FD5-4895-8B2D-E5951B6610E9}" srcId="{A6ED1135-CD16-44F6-883D-9D430EFE508A}" destId="{0F54D04D-6C56-4606-AE64-E4F5B4152F28}" srcOrd="0" destOrd="0" parTransId="{AEDF791C-450D-4941-AD13-F9C7B4CBB40C}" sibTransId="{A0876AFE-CB11-4B98-B238-72B35B3F459B}"/>
    <dgm:cxn modelId="{1FFAE439-2460-4E39-8E79-64EDC49990BA}" srcId="{158D3CCC-F4B1-4D23-9241-4C240CFE6D2E}" destId="{F4FC2F49-5DAE-4E71-8E83-679F8D4E6910}" srcOrd="0" destOrd="0" parTransId="{9CB8F49E-1DAF-4F82-89DA-67A1804C102C}" sibTransId="{1AB2245E-3B9B-40A1-AB25-6AE6EDAA4E3C}"/>
    <dgm:cxn modelId="{6FF49530-AF49-4AFE-BD09-78A6D866D790}" srcId="{3ADD6B50-13F6-4FA8-B3A0-4673ACDA8015}" destId="{4B07CA94-1560-4702-A111-D65362CAC044}" srcOrd="0" destOrd="0" parTransId="{F15CBFEF-E92A-403F-968D-4ED3C1B31DA1}" sibTransId="{120B58AB-D7D0-4076-87B7-3B14F6A156DD}"/>
    <dgm:cxn modelId="{E4B69D02-C8A7-4B64-82D9-2ABE65294282}" srcId="{D4BC0397-ABD5-4180-B222-476FA12E2B33}" destId="{3F4DE78D-1AE8-47D2-90CD-EF4AF5922BB9}" srcOrd="0" destOrd="0" parTransId="{B390A962-D1FE-4620-AB17-F55C4E244AF9}" sibTransId="{29170E66-556B-41E5-BEC4-82FBFBDBF958}"/>
    <dgm:cxn modelId="{F98F99E8-66D6-47ED-AEF7-201BDD3D2542}" type="presOf" srcId="{3ADD6B50-13F6-4FA8-B3A0-4673ACDA8015}" destId="{B9AB33C4-6493-4F1E-9BF1-CF9A3D8707CA}" srcOrd="0" destOrd="0" presId="urn:microsoft.com/office/officeart/2005/8/layout/chevron2"/>
    <dgm:cxn modelId="{CD8DC99D-B69D-42C1-8106-96CCEC319891}" srcId="{E89C9073-BB21-43EF-978C-19BBF4CCD633}" destId="{3ADD6B50-13F6-4FA8-B3A0-4673ACDA8015}" srcOrd="3" destOrd="0" parTransId="{FBDD6639-D94C-441F-95BF-5EB86AEF5A7C}" sibTransId="{5F5D2BD4-5C20-41A1-9E38-4DF6D6539715}"/>
    <dgm:cxn modelId="{460DB674-2002-49B0-8320-E3AACDF0AD68}" type="presOf" srcId="{158D3CCC-F4B1-4D23-9241-4C240CFE6D2E}" destId="{621F4FEE-757D-4849-8F60-93614B39959F}" srcOrd="0" destOrd="0" presId="urn:microsoft.com/office/officeart/2005/8/layout/chevron2"/>
    <dgm:cxn modelId="{3D6DFD3C-7DB4-4A8C-AD15-2FCD1A246EB6}" type="presOf" srcId="{0F54D04D-6C56-4606-AE64-E4F5B4152F28}" destId="{BEFF903C-ED0A-454F-BD87-E107721EE89C}" srcOrd="0" destOrd="0" presId="urn:microsoft.com/office/officeart/2005/8/layout/chevron2"/>
    <dgm:cxn modelId="{5CD82894-E9A8-4A7A-99EE-E1B22B452319}" type="presOf" srcId="{BDE25AF2-CA35-4092-A7D1-515A8BBD7D7E}" destId="{2BF7FDA3-A753-4F43-AB92-714CC7A34400}" srcOrd="0" destOrd="0" presId="urn:microsoft.com/office/officeart/2005/8/layout/chevron2"/>
    <dgm:cxn modelId="{DAA9AF18-E3FA-40EA-93E2-DD1F186CF185}" type="presOf" srcId="{D4BC0397-ABD5-4180-B222-476FA12E2B33}" destId="{B357CD0F-6F83-468D-85AF-395DB6869A53}" srcOrd="0" destOrd="0" presId="urn:microsoft.com/office/officeart/2005/8/layout/chevron2"/>
    <dgm:cxn modelId="{65931B80-CB5A-4081-91AC-2112282C59FE}" type="presOf" srcId="{A6ED1135-CD16-44F6-883D-9D430EFE508A}" destId="{A217D76D-C77A-4BA1-9905-FBBB9656D6DA}" srcOrd="0" destOrd="0" presId="urn:microsoft.com/office/officeart/2005/8/layout/chevron2"/>
    <dgm:cxn modelId="{794AA6D6-3DAB-44E9-8244-07FC441FA723}" srcId="{E89C9073-BB21-43EF-978C-19BBF4CCD633}" destId="{A6ED1135-CD16-44F6-883D-9D430EFE508A}" srcOrd="0" destOrd="0" parTransId="{A962283F-5884-4DF6-855C-1B293AEAB0F7}" sibTransId="{0AD67E88-C805-49A1-8D28-273332FFDE58}"/>
    <dgm:cxn modelId="{04982BE2-3103-4DFA-918C-1DB5C71268E2}" type="presOf" srcId="{3F4DE78D-1AE8-47D2-90CD-EF4AF5922BB9}" destId="{E73424BA-04EE-40E0-9A35-1E318E449DC2}" srcOrd="0" destOrd="0" presId="urn:microsoft.com/office/officeart/2005/8/layout/chevron2"/>
    <dgm:cxn modelId="{4FC52449-1FF4-478E-AE73-8CC99263D607}" type="presOf" srcId="{9B6FBBB0-0169-4E6A-96D9-958BFA9B3E8B}" destId="{B590D6B1-7403-45D9-BA8C-2ADC01C6D0C3}" srcOrd="0" destOrd="0" presId="urn:microsoft.com/office/officeart/2005/8/layout/chevron2"/>
    <dgm:cxn modelId="{753D7766-3837-4B23-8160-647F6D6138F6}" srcId="{BDE25AF2-CA35-4092-A7D1-515A8BBD7D7E}" destId="{9B6FBBB0-0169-4E6A-96D9-958BFA9B3E8B}" srcOrd="0" destOrd="0" parTransId="{8521A542-3F63-43DF-A331-899E3A0D2848}" sibTransId="{4BDA534C-51A5-4BB0-8194-F97B70B7B5AC}"/>
    <dgm:cxn modelId="{34A2C6F2-2D79-4512-8955-E809C16D7721}" srcId="{E89C9073-BB21-43EF-978C-19BBF4CCD633}" destId="{D4BC0397-ABD5-4180-B222-476FA12E2B33}" srcOrd="2" destOrd="0" parTransId="{E230670E-7868-4E70-A718-941C63935813}" sibTransId="{82D77DDB-400D-4259-A015-01CC7B9588DC}"/>
    <dgm:cxn modelId="{0EA3AAE2-939F-493A-80E0-EB6BE17B29C0}" type="presOf" srcId="{E89C9073-BB21-43EF-978C-19BBF4CCD633}" destId="{9CE9F558-3394-4BB8-85FD-C46728A7B74F}" srcOrd="0" destOrd="0" presId="urn:microsoft.com/office/officeart/2005/8/layout/chevron2"/>
    <dgm:cxn modelId="{A9D486A7-87F9-4DD6-82E7-6F1DDBF7BC8B}" srcId="{E89C9073-BB21-43EF-978C-19BBF4CCD633}" destId="{BDE25AF2-CA35-4092-A7D1-515A8BBD7D7E}" srcOrd="4" destOrd="0" parTransId="{A7334BB3-0B04-4693-8775-64CC9DEEB3A3}" sibTransId="{A698E66F-0F40-4676-852D-55559159C16C}"/>
    <dgm:cxn modelId="{4CA1D582-FCE7-4D92-A3E4-7633C31DF519}" type="presOf" srcId="{F4FC2F49-5DAE-4E71-8E83-679F8D4E6910}" destId="{4872F3A2-3F19-4CD7-B7FC-08506D922B1A}" srcOrd="0" destOrd="0" presId="urn:microsoft.com/office/officeart/2005/8/layout/chevron2"/>
    <dgm:cxn modelId="{71845AC9-BD4F-4179-BCE7-49979D43E42E}" type="presParOf" srcId="{9CE9F558-3394-4BB8-85FD-C46728A7B74F}" destId="{23A6F71F-0D94-457C-9E88-9EF03683E076}" srcOrd="0" destOrd="0" presId="urn:microsoft.com/office/officeart/2005/8/layout/chevron2"/>
    <dgm:cxn modelId="{20095A24-2146-4515-A10A-57E9A3AA0B72}" type="presParOf" srcId="{23A6F71F-0D94-457C-9E88-9EF03683E076}" destId="{A217D76D-C77A-4BA1-9905-FBBB9656D6DA}" srcOrd="0" destOrd="0" presId="urn:microsoft.com/office/officeart/2005/8/layout/chevron2"/>
    <dgm:cxn modelId="{CCFE38D6-6E5D-4645-90D0-C3019B1A50D6}" type="presParOf" srcId="{23A6F71F-0D94-457C-9E88-9EF03683E076}" destId="{BEFF903C-ED0A-454F-BD87-E107721EE89C}" srcOrd="1" destOrd="0" presId="urn:microsoft.com/office/officeart/2005/8/layout/chevron2"/>
    <dgm:cxn modelId="{F1C9339E-B5C7-4236-8A36-A2A739EE36D9}" type="presParOf" srcId="{9CE9F558-3394-4BB8-85FD-C46728A7B74F}" destId="{77ED9C86-6294-40D5-A27D-A9AA562A93E3}" srcOrd="1" destOrd="0" presId="urn:microsoft.com/office/officeart/2005/8/layout/chevron2"/>
    <dgm:cxn modelId="{EA0CEC94-A6BE-4FE7-B4ED-8C46AEA43BA9}" type="presParOf" srcId="{9CE9F558-3394-4BB8-85FD-C46728A7B74F}" destId="{579D5DC6-B21B-4646-823C-5797D91D8459}" srcOrd="2" destOrd="0" presId="urn:microsoft.com/office/officeart/2005/8/layout/chevron2"/>
    <dgm:cxn modelId="{F9917AE6-EB1B-4009-A408-3A7286E5903B}" type="presParOf" srcId="{579D5DC6-B21B-4646-823C-5797D91D8459}" destId="{621F4FEE-757D-4849-8F60-93614B39959F}" srcOrd="0" destOrd="0" presId="urn:microsoft.com/office/officeart/2005/8/layout/chevron2"/>
    <dgm:cxn modelId="{85909380-1305-4E25-A1B6-E0A1934F1AE6}" type="presParOf" srcId="{579D5DC6-B21B-4646-823C-5797D91D8459}" destId="{4872F3A2-3F19-4CD7-B7FC-08506D922B1A}" srcOrd="1" destOrd="0" presId="urn:microsoft.com/office/officeart/2005/8/layout/chevron2"/>
    <dgm:cxn modelId="{606EC3B0-50D8-424B-9438-1EA3463DD205}" type="presParOf" srcId="{9CE9F558-3394-4BB8-85FD-C46728A7B74F}" destId="{324F07BC-B9ED-4EAE-B878-62F57055C81A}" srcOrd="3" destOrd="0" presId="urn:microsoft.com/office/officeart/2005/8/layout/chevron2"/>
    <dgm:cxn modelId="{260B2095-0A20-4EBA-AA89-FBFC7FFB3625}" type="presParOf" srcId="{9CE9F558-3394-4BB8-85FD-C46728A7B74F}" destId="{39AD34C5-0EC4-428B-98F9-EE6A74AFD763}" srcOrd="4" destOrd="0" presId="urn:microsoft.com/office/officeart/2005/8/layout/chevron2"/>
    <dgm:cxn modelId="{7AFA2F87-DBA9-4B2D-A8E6-A4442F44F39E}" type="presParOf" srcId="{39AD34C5-0EC4-428B-98F9-EE6A74AFD763}" destId="{B357CD0F-6F83-468D-85AF-395DB6869A53}" srcOrd="0" destOrd="0" presId="urn:microsoft.com/office/officeart/2005/8/layout/chevron2"/>
    <dgm:cxn modelId="{20FA5302-D6EF-4D01-880A-7DE402335E3F}" type="presParOf" srcId="{39AD34C5-0EC4-428B-98F9-EE6A74AFD763}" destId="{E73424BA-04EE-40E0-9A35-1E318E449DC2}" srcOrd="1" destOrd="0" presId="urn:microsoft.com/office/officeart/2005/8/layout/chevron2"/>
    <dgm:cxn modelId="{CB3973B1-72C1-4D20-9163-840AB647DC13}" type="presParOf" srcId="{9CE9F558-3394-4BB8-85FD-C46728A7B74F}" destId="{406139D7-030A-4A12-9449-7543EBDEBCD4}" srcOrd="5" destOrd="0" presId="urn:microsoft.com/office/officeart/2005/8/layout/chevron2"/>
    <dgm:cxn modelId="{1F94DB09-4039-44BD-BF49-D0532C5EE22F}" type="presParOf" srcId="{9CE9F558-3394-4BB8-85FD-C46728A7B74F}" destId="{EBCA3884-F96B-4640-91C1-9635DF8B436A}" srcOrd="6" destOrd="0" presId="urn:microsoft.com/office/officeart/2005/8/layout/chevron2"/>
    <dgm:cxn modelId="{55A8F9B6-26FE-4ED8-A49F-1081C3350C0A}" type="presParOf" srcId="{EBCA3884-F96B-4640-91C1-9635DF8B436A}" destId="{B9AB33C4-6493-4F1E-9BF1-CF9A3D8707CA}" srcOrd="0" destOrd="0" presId="urn:microsoft.com/office/officeart/2005/8/layout/chevron2"/>
    <dgm:cxn modelId="{D9FF610E-19F9-4484-B515-680ED0F88F35}" type="presParOf" srcId="{EBCA3884-F96B-4640-91C1-9635DF8B436A}" destId="{3A315A6B-530D-4F24-9A96-DC8D7275CC54}" srcOrd="1" destOrd="0" presId="urn:microsoft.com/office/officeart/2005/8/layout/chevron2"/>
    <dgm:cxn modelId="{A80D2ADD-B1AA-4E09-8925-ABF6B49FE625}" type="presParOf" srcId="{9CE9F558-3394-4BB8-85FD-C46728A7B74F}" destId="{8B16CD44-2885-4D4A-A7B5-1FE2F3989584}" srcOrd="7" destOrd="0" presId="urn:microsoft.com/office/officeart/2005/8/layout/chevron2"/>
    <dgm:cxn modelId="{4A3216DB-325F-4575-A361-EF3C0AA22644}" type="presParOf" srcId="{9CE9F558-3394-4BB8-85FD-C46728A7B74F}" destId="{774A1B3B-A52A-404D-A497-9477037815E5}" srcOrd="8" destOrd="0" presId="urn:microsoft.com/office/officeart/2005/8/layout/chevron2"/>
    <dgm:cxn modelId="{91E08FA1-A359-47CF-8FD0-DBCCCCBC2D08}" type="presParOf" srcId="{774A1B3B-A52A-404D-A497-9477037815E5}" destId="{2BF7FDA3-A753-4F43-AB92-714CC7A34400}" srcOrd="0" destOrd="0" presId="urn:microsoft.com/office/officeart/2005/8/layout/chevron2"/>
    <dgm:cxn modelId="{1BD96206-D485-43C6-84C4-F28EE88ACA8F}" type="presParOf" srcId="{774A1B3B-A52A-404D-A497-9477037815E5}" destId="{B590D6B1-7403-45D9-BA8C-2ADC01C6D0C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315ABE-5D97-4F6C-82DC-7163B6FC15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pPr rtl="1"/>
          <a:endParaRPr lang="ar-DZ"/>
        </a:p>
      </dgm:t>
    </dgm:pt>
    <dgm:pt modelId="{28CFBAB7-A728-48A7-9D5E-B37353A3409B}">
      <dgm:prSet/>
      <dgm:spPr/>
      <dgm:t>
        <a:bodyPr/>
        <a:lstStyle/>
        <a:p>
          <a:pPr rtl="1"/>
          <a:r>
            <a:rPr lang="ar-EG" b="1" dirty="0" smtClean="0"/>
            <a:t>تنمية المجتمعات المحلية</a:t>
          </a:r>
          <a:endParaRPr lang="ar-EG" b="1" dirty="0"/>
        </a:p>
      </dgm:t>
    </dgm:pt>
    <dgm:pt modelId="{F7BB44A6-FBBA-4C96-B099-25CC4940A8F8}" type="parTrans" cxnId="{05AC159A-A361-4247-8D3F-E6BAD79EF9EC}">
      <dgm:prSet/>
      <dgm:spPr/>
      <dgm:t>
        <a:bodyPr/>
        <a:lstStyle/>
        <a:p>
          <a:pPr rtl="1"/>
          <a:endParaRPr lang="ar-DZ"/>
        </a:p>
      </dgm:t>
    </dgm:pt>
    <dgm:pt modelId="{969C5B64-DD28-4AFD-9377-E817FBEEBAA4}" type="sibTrans" cxnId="{05AC159A-A361-4247-8D3F-E6BAD79EF9EC}">
      <dgm:prSet/>
      <dgm:spPr/>
      <dgm:t>
        <a:bodyPr/>
        <a:lstStyle/>
        <a:p>
          <a:pPr rtl="1"/>
          <a:endParaRPr lang="ar-DZ"/>
        </a:p>
      </dgm:t>
    </dgm:pt>
    <dgm:pt modelId="{A5061CCB-F2CE-401C-B8F1-492C0BADB478}">
      <dgm:prSet/>
      <dgm:spPr/>
      <dgm:t>
        <a:bodyPr/>
        <a:lstStyle/>
        <a:p>
          <a:pPr rtl="1"/>
          <a:r>
            <a:rPr lang="ar-EG" b="1" dirty="0" smtClean="0"/>
            <a:t>رعاية الاسرة والطفولة والامومة</a:t>
          </a:r>
          <a:endParaRPr lang="ar-DZ" dirty="0"/>
        </a:p>
      </dgm:t>
    </dgm:pt>
    <dgm:pt modelId="{838031D6-EB54-4F44-A111-C22DDDEFF556}" type="parTrans" cxnId="{A854BF28-7F77-43E8-B6E5-457F3ABEB4FB}">
      <dgm:prSet/>
      <dgm:spPr/>
      <dgm:t>
        <a:bodyPr/>
        <a:lstStyle/>
        <a:p>
          <a:pPr rtl="1"/>
          <a:endParaRPr lang="ar-DZ"/>
        </a:p>
      </dgm:t>
    </dgm:pt>
    <dgm:pt modelId="{51A7F51B-D04E-48E1-AAA2-111383165272}" type="sibTrans" cxnId="{A854BF28-7F77-43E8-B6E5-457F3ABEB4FB}">
      <dgm:prSet/>
      <dgm:spPr/>
      <dgm:t>
        <a:bodyPr/>
        <a:lstStyle/>
        <a:p>
          <a:pPr rtl="1"/>
          <a:endParaRPr lang="ar-DZ"/>
        </a:p>
      </dgm:t>
    </dgm:pt>
    <dgm:pt modelId="{F7ACD5EC-BBE1-4179-8B0B-6045DAC35907}">
      <dgm:prSet/>
      <dgm:spPr/>
      <dgm:t>
        <a:bodyPr/>
        <a:lstStyle/>
        <a:p>
          <a:pPr rtl="1"/>
          <a:r>
            <a:rPr lang="ar-EG" b="1" dirty="0" smtClean="0"/>
            <a:t>ميادين رعاية الفئات الخاصة</a:t>
          </a:r>
          <a:endParaRPr lang="ar-DZ" dirty="0"/>
        </a:p>
      </dgm:t>
    </dgm:pt>
    <dgm:pt modelId="{7768B770-D2A3-414D-8573-1128492C936D}" type="parTrans" cxnId="{A6D3A249-F952-4443-AB2B-F24F0B653C7B}">
      <dgm:prSet/>
      <dgm:spPr/>
      <dgm:t>
        <a:bodyPr/>
        <a:lstStyle/>
        <a:p>
          <a:pPr rtl="1"/>
          <a:endParaRPr lang="ar-DZ"/>
        </a:p>
      </dgm:t>
    </dgm:pt>
    <dgm:pt modelId="{24D8FC36-8FC1-43A7-B1F1-AAA52B0D66AB}" type="sibTrans" cxnId="{A6D3A249-F952-4443-AB2B-F24F0B653C7B}">
      <dgm:prSet/>
      <dgm:spPr/>
      <dgm:t>
        <a:bodyPr/>
        <a:lstStyle/>
        <a:p>
          <a:pPr rtl="1"/>
          <a:endParaRPr lang="ar-DZ"/>
        </a:p>
      </dgm:t>
    </dgm:pt>
    <dgm:pt modelId="{C04BD625-8A71-449F-A206-662799F9C104}">
      <dgm:prSet/>
      <dgm:spPr/>
      <dgm:t>
        <a:bodyPr/>
        <a:lstStyle/>
        <a:p>
          <a:pPr rtl="1"/>
          <a:r>
            <a:rPr lang="ar-EG" b="1" dirty="0" smtClean="0"/>
            <a:t>ميدان ثقافي اجتماعي وديني واقتصادي وعلمي وصحي.</a:t>
          </a:r>
          <a:endParaRPr lang="ar-DZ" dirty="0"/>
        </a:p>
      </dgm:t>
    </dgm:pt>
    <dgm:pt modelId="{322E0E8A-CE7B-4E10-8789-85D95FEC5E3A}" type="parTrans" cxnId="{7F6F3934-F5AE-4124-99F1-D4DA78A2F7CB}">
      <dgm:prSet/>
      <dgm:spPr/>
      <dgm:t>
        <a:bodyPr/>
        <a:lstStyle/>
        <a:p>
          <a:pPr rtl="1"/>
          <a:endParaRPr lang="ar-DZ"/>
        </a:p>
      </dgm:t>
    </dgm:pt>
    <dgm:pt modelId="{9B823A9F-1FAD-4FB9-9FA9-300164032BCF}" type="sibTrans" cxnId="{7F6F3934-F5AE-4124-99F1-D4DA78A2F7CB}">
      <dgm:prSet/>
      <dgm:spPr/>
      <dgm:t>
        <a:bodyPr/>
        <a:lstStyle/>
        <a:p>
          <a:pPr rtl="1"/>
          <a:endParaRPr lang="ar-DZ"/>
        </a:p>
      </dgm:t>
    </dgm:pt>
    <dgm:pt modelId="{A7B46517-C785-4EDD-9925-532D44EFBB33}">
      <dgm:prSet/>
      <dgm:spPr/>
      <dgm:t>
        <a:bodyPr/>
        <a:lstStyle/>
        <a:p>
          <a:pPr rtl="1"/>
          <a:r>
            <a:rPr lang="ar-EG" b="1" dirty="0" smtClean="0"/>
            <a:t>خدمة البيئة</a:t>
          </a:r>
          <a:endParaRPr lang="ar-DZ" dirty="0"/>
        </a:p>
      </dgm:t>
    </dgm:pt>
    <dgm:pt modelId="{B3C6B963-31D2-4FAA-B996-BF1A44959853}" type="parTrans" cxnId="{4EA0C713-DA22-4DA5-9358-5A2081D90F22}">
      <dgm:prSet/>
      <dgm:spPr/>
      <dgm:t>
        <a:bodyPr/>
        <a:lstStyle/>
        <a:p>
          <a:pPr rtl="1"/>
          <a:endParaRPr lang="ar-DZ"/>
        </a:p>
      </dgm:t>
    </dgm:pt>
    <dgm:pt modelId="{082A1707-FBDF-478C-B70A-824E9A98B7C7}" type="sibTrans" cxnId="{4EA0C713-DA22-4DA5-9358-5A2081D90F22}">
      <dgm:prSet/>
      <dgm:spPr/>
      <dgm:t>
        <a:bodyPr/>
        <a:lstStyle/>
        <a:p>
          <a:pPr rtl="1"/>
          <a:endParaRPr lang="ar-DZ"/>
        </a:p>
      </dgm:t>
    </dgm:pt>
    <dgm:pt modelId="{E44DBB38-DBB4-440D-BAB4-88335E3A6C57}">
      <dgm:prSet/>
      <dgm:spPr/>
      <dgm:t>
        <a:bodyPr/>
        <a:lstStyle/>
        <a:p>
          <a:pPr rtl="1"/>
          <a:r>
            <a:rPr lang="ar-EG" b="1" dirty="0" smtClean="0"/>
            <a:t>مساعدات اجتماعية</a:t>
          </a:r>
          <a:endParaRPr lang="ar-DZ" dirty="0"/>
        </a:p>
      </dgm:t>
    </dgm:pt>
    <dgm:pt modelId="{E8494554-5CE5-49C6-8747-9FCD5B2ADF39}" type="parTrans" cxnId="{0454AB9C-B833-43B2-9231-CA3A7826939D}">
      <dgm:prSet/>
      <dgm:spPr/>
      <dgm:t>
        <a:bodyPr/>
        <a:lstStyle/>
        <a:p>
          <a:pPr rtl="1"/>
          <a:endParaRPr lang="ar-DZ"/>
        </a:p>
      </dgm:t>
    </dgm:pt>
    <dgm:pt modelId="{66991929-4FDE-4575-89B2-5AC2542624C7}" type="sibTrans" cxnId="{0454AB9C-B833-43B2-9231-CA3A7826939D}">
      <dgm:prSet/>
      <dgm:spPr/>
      <dgm:t>
        <a:bodyPr/>
        <a:lstStyle/>
        <a:p>
          <a:pPr rtl="1"/>
          <a:endParaRPr lang="ar-DZ"/>
        </a:p>
      </dgm:t>
    </dgm:pt>
    <dgm:pt modelId="{BCB2FF55-FBC5-4BFA-80B3-DC50D17DD6A0}">
      <dgm:prSet/>
      <dgm:spPr/>
      <dgm:t>
        <a:bodyPr/>
        <a:lstStyle/>
        <a:p>
          <a:pPr rtl="1"/>
          <a:r>
            <a:rPr lang="ar-EG" b="1" dirty="0" smtClean="0"/>
            <a:t>كفالة اليتيم</a:t>
          </a:r>
          <a:endParaRPr lang="ar-DZ" dirty="0"/>
        </a:p>
      </dgm:t>
    </dgm:pt>
    <dgm:pt modelId="{5F031C1D-C8D5-47D0-A111-273760300735}" type="parTrans" cxnId="{3A2C6431-A2CA-43E6-BD72-55C89CF7F21B}">
      <dgm:prSet/>
      <dgm:spPr/>
      <dgm:t>
        <a:bodyPr/>
        <a:lstStyle/>
        <a:p>
          <a:pPr rtl="1"/>
          <a:endParaRPr lang="ar-DZ"/>
        </a:p>
      </dgm:t>
    </dgm:pt>
    <dgm:pt modelId="{CE9316B4-7EB6-4B42-883F-17843177E2F3}" type="sibTrans" cxnId="{3A2C6431-A2CA-43E6-BD72-55C89CF7F21B}">
      <dgm:prSet/>
      <dgm:spPr/>
      <dgm:t>
        <a:bodyPr/>
        <a:lstStyle/>
        <a:p>
          <a:pPr rtl="1"/>
          <a:endParaRPr lang="ar-DZ"/>
        </a:p>
      </dgm:t>
    </dgm:pt>
    <dgm:pt modelId="{E50C998E-59B7-4AD9-AC00-DB8024466BAA}">
      <dgm:prSet/>
      <dgm:spPr/>
      <dgm:t>
        <a:bodyPr/>
        <a:lstStyle/>
        <a:p>
          <a:pPr rtl="1"/>
          <a:r>
            <a:rPr lang="ar-EG" b="1" dirty="0" smtClean="0"/>
            <a:t>ميادين التنمية الزراعية</a:t>
          </a:r>
          <a:endParaRPr lang="ar-DZ" dirty="0"/>
        </a:p>
      </dgm:t>
    </dgm:pt>
    <dgm:pt modelId="{F7962BC5-4059-4F3B-9FC3-5F72C5A54F97}" type="parTrans" cxnId="{B87D3B38-AEBF-4DA7-8B77-0A9D60F17AB4}">
      <dgm:prSet/>
      <dgm:spPr/>
      <dgm:t>
        <a:bodyPr/>
        <a:lstStyle/>
        <a:p>
          <a:pPr rtl="1"/>
          <a:endParaRPr lang="ar-DZ"/>
        </a:p>
      </dgm:t>
    </dgm:pt>
    <dgm:pt modelId="{9EC1F519-AE38-4E11-8DAC-8505E756AF06}" type="sibTrans" cxnId="{B87D3B38-AEBF-4DA7-8B77-0A9D60F17AB4}">
      <dgm:prSet/>
      <dgm:spPr/>
      <dgm:t>
        <a:bodyPr/>
        <a:lstStyle/>
        <a:p>
          <a:pPr rtl="1"/>
          <a:endParaRPr lang="ar-DZ"/>
        </a:p>
      </dgm:t>
    </dgm:pt>
    <dgm:pt modelId="{082D995F-EBE4-43F2-B9AE-6212BF4BF240}">
      <dgm:prSet/>
      <dgm:spPr/>
      <dgm:t>
        <a:bodyPr/>
        <a:lstStyle/>
        <a:p>
          <a:pPr rtl="1"/>
          <a:r>
            <a:rPr lang="ar-EG" b="1" dirty="0" smtClean="0"/>
            <a:t>ميادين التنمية الرياضية</a:t>
          </a:r>
          <a:endParaRPr lang="ar-DZ" dirty="0"/>
        </a:p>
      </dgm:t>
    </dgm:pt>
    <dgm:pt modelId="{E711C460-A38F-4A61-821F-2F67B58D0D1D}" type="parTrans" cxnId="{08F21BEC-3D78-4346-BC58-5B185B7266B7}">
      <dgm:prSet/>
      <dgm:spPr/>
      <dgm:t>
        <a:bodyPr/>
        <a:lstStyle/>
        <a:p>
          <a:pPr rtl="1"/>
          <a:endParaRPr lang="ar-DZ"/>
        </a:p>
      </dgm:t>
    </dgm:pt>
    <dgm:pt modelId="{E666036A-5FED-484C-8EC5-B827B960C3BF}" type="sibTrans" cxnId="{08F21BEC-3D78-4346-BC58-5B185B7266B7}">
      <dgm:prSet/>
      <dgm:spPr/>
      <dgm:t>
        <a:bodyPr/>
        <a:lstStyle/>
        <a:p>
          <a:pPr rtl="1"/>
          <a:endParaRPr lang="ar-DZ"/>
        </a:p>
      </dgm:t>
    </dgm:pt>
    <dgm:pt modelId="{75086890-4E75-408D-BEAC-0F41B2617CEA}">
      <dgm:prSet/>
      <dgm:spPr/>
      <dgm:t>
        <a:bodyPr/>
        <a:lstStyle/>
        <a:p>
          <a:pPr rtl="1"/>
          <a:r>
            <a:rPr lang="ar-EG" b="1" dirty="0" smtClean="0"/>
            <a:t>ميدان البحث العلمي</a:t>
          </a:r>
          <a:endParaRPr lang="ar-DZ" dirty="0"/>
        </a:p>
      </dgm:t>
    </dgm:pt>
    <dgm:pt modelId="{EB02A16C-4CD2-487B-8065-0259875DA92E}" type="parTrans" cxnId="{D82FA530-7957-4823-8F2E-5A9CD52EE445}">
      <dgm:prSet/>
      <dgm:spPr/>
      <dgm:t>
        <a:bodyPr/>
        <a:lstStyle/>
        <a:p>
          <a:pPr rtl="1"/>
          <a:endParaRPr lang="ar-DZ"/>
        </a:p>
      </dgm:t>
    </dgm:pt>
    <dgm:pt modelId="{3A499E55-A114-4127-A52D-84545BA18071}" type="sibTrans" cxnId="{D82FA530-7957-4823-8F2E-5A9CD52EE445}">
      <dgm:prSet/>
      <dgm:spPr/>
      <dgm:t>
        <a:bodyPr/>
        <a:lstStyle/>
        <a:p>
          <a:pPr rtl="1"/>
          <a:endParaRPr lang="ar-DZ"/>
        </a:p>
      </dgm:t>
    </dgm:pt>
    <dgm:pt modelId="{A0E76DDE-6108-4CF6-BEEE-87C2E1637968}">
      <dgm:prSet/>
      <dgm:spPr/>
      <dgm:t>
        <a:bodyPr/>
        <a:lstStyle/>
        <a:p>
          <a:pPr rtl="1"/>
          <a:r>
            <a:rPr lang="ar-EG" b="1" smtClean="0"/>
            <a:t>تنمية المجتمعات المحلية</a:t>
          </a:r>
          <a:endParaRPr lang="ar-DZ"/>
        </a:p>
      </dgm:t>
    </dgm:pt>
    <dgm:pt modelId="{BE626C19-D36F-4062-AA06-626F74567C7C}" type="parTrans" cxnId="{A327CDD0-7813-4539-A2A8-6CF182F53494}">
      <dgm:prSet/>
      <dgm:spPr/>
      <dgm:t>
        <a:bodyPr/>
        <a:lstStyle/>
        <a:p>
          <a:pPr rtl="1"/>
          <a:endParaRPr lang="ar-DZ"/>
        </a:p>
      </dgm:t>
    </dgm:pt>
    <dgm:pt modelId="{90B21C93-10FC-4C88-AE05-8F116997983E}" type="sibTrans" cxnId="{A327CDD0-7813-4539-A2A8-6CF182F53494}">
      <dgm:prSet/>
      <dgm:spPr/>
      <dgm:t>
        <a:bodyPr/>
        <a:lstStyle/>
        <a:p>
          <a:pPr rtl="1"/>
          <a:endParaRPr lang="ar-DZ"/>
        </a:p>
      </dgm:t>
    </dgm:pt>
    <dgm:pt modelId="{A662A46F-E58A-4FDA-83CC-6476C59105D1}">
      <dgm:prSet/>
      <dgm:spPr/>
      <dgm:t>
        <a:bodyPr/>
        <a:lstStyle/>
        <a:p>
          <a:pPr rtl="1"/>
          <a:r>
            <a:rPr lang="ar-EG" b="1" smtClean="0"/>
            <a:t>رعاية الاسرة والطفولة والامومة</a:t>
          </a:r>
          <a:endParaRPr lang="ar-DZ"/>
        </a:p>
      </dgm:t>
    </dgm:pt>
    <dgm:pt modelId="{1EAF0BA5-32CC-43A2-8F1E-3942F343856F}" type="parTrans" cxnId="{9084A4CB-08F8-4BA9-9B87-14E4C78DCEC3}">
      <dgm:prSet/>
      <dgm:spPr/>
      <dgm:t>
        <a:bodyPr/>
        <a:lstStyle/>
        <a:p>
          <a:pPr rtl="1"/>
          <a:endParaRPr lang="ar-DZ"/>
        </a:p>
      </dgm:t>
    </dgm:pt>
    <dgm:pt modelId="{05F8E05D-2BA0-4A4E-AFB3-FF212379F1E5}" type="sibTrans" cxnId="{9084A4CB-08F8-4BA9-9B87-14E4C78DCEC3}">
      <dgm:prSet/>
      <dgm:spPr/>
      <dgm:t>
        <a:bodyPr/>
        <a:lstStyle/>
        <a:p>
          <a:pPr rtl="1"/>
          <a:endParaRPr lang="ar-DZ"/>
        </a:p>
      </dgm:t>
    </dgm:pt>
    <dgm:pt modelId="{624CBAF0-5840-4415-8A26-DF4FDFF4DE35}">
      <dgm:prSet/>
      <dgm:spPr/>
      <dgm:t>
        <a:bodyPr/>
        <a:lstStyle/>
        <a:p>
          <a:pPr rtl="1"/>
          <a:r>
            <a:rPr lang="ar-EG" b="1" smtClean="0"/>
            <a:t>ميادين رعاية الفئات الخاصة</a:t>
          </a:r>
          <a:endParaRPr lang="ar-DZ"/>
        </a:p>
      </dgm:t>
    </dgm:pt>
    <dgm:pt modelId="{2165492D-D571-4DE3-81A6-FBD310CEB168}" type="parTrans" cxnId="{202D79B2-1B95-4D2B-9D69-1000498C5509}">
      <dgm:prSet/>
      <dgm:spPr/>
      <dgm:t>
        <a:bodyPr/>
        <a:lstStyle/>
        <a:p>
          <a:pPr rtl="1"/>
          <a:endParaRPr lang="ar-DZ"/>
        </a:p>
      </dgm:t>
    </dgm:pt>
    <dgm:pt modelId="{172484E2-CA7C-4195-93FC-26E84EAB19C9}" type="sibTrans" cxnId="{202D79B2-1B95-4D2B-9D69-1000498C5509}">
      <dgm:prSet/>
      <dgm:spPr/>
      <dgm:t>
        <a:bodyPr/>
        <a:lstStyle/>
        <a:p>
          <a:pPr rtl="1"/>
          <a:endParaRPr lang="ar-DZ"/>
        </a:p>
      </dgm:t>
    </dgm:pt>
    <dgm:pt modelId="{678603F6-62F0-4DB2-A60C-C418E711ACBE}">
      <dgm:prSet/>
      <dgm:spPr/>
      <dgm:t>
        <a:bodyPr/>
        <a:lstStyle/>
        <a:p>
          <a:pPr rtl="1"/>
          <a:r>
            <a:rPr lang="ar-EG" b="1" smtClean="0"/>
            <a:t>ميدان ثقافي اجتماعي وديني واقتصادي وعلمي وصحي.</a:t>
          </a:r>
          <a:endParaRPr lang="ar-DZ"/>
        </a:p>
      </dgm:t>
    </dgm:pt>
    <dgm:pt modelId="{50E65CF9-F12C-4028-9DB3-9B8D20AE6C24}" type="parTrans" cxnId="{D5DD2F09-8616-4EA2-8057-0B80287AD90C}">
      <dgm:prSet/>
      <dgm:spPr/>
      <dgm:t>
        <a:bodyPr/>
        <a:lstStyle/>
        <a:p>
          <a:pPr rtl="1"/>
          <a:endParaRPr lang="ar-DZ"/>
        </a:p>
      </dgm:t>
    </dgm:pt>
    <dgm:pt modelId="{7A923AED-5ED5-4BC4-AC5D-6325D875D3B7}" type="sibTrans" cxnId="{D5DD2F09-8616-4EA2-8057-0B80287AD90C}">
      <dgm:prSet/>
      <dgm:spPr/>
      <dgm:t>
        <a:bodyPr/>
        <a:lstStyle/>
        <a:p>
          <a:pPr rtl="1"/>
          <a:endParaRPr lang="ar-DZ"/>
        </a:p>
      </dgm:t>
    </dgm:pt>
    <dgm:pt modelId="{6CAC2491-A48E-4781-814F-27AA46A8465D}">
      <dgm:prSet/>
      <dgm:spPr/>
      <dgm:t>
        <a:bodyPr/>
        <a:lstStyle/>
        <a:p>
          <a:pPr rtl="1"/>
          <a:r>
            <a:rPr lang="ar-EG" b="1" smtClean="0"/>
            <a:t>خدمة البيئة</a:t>
          </a:r>
          <a:endParaRPr lang="ar-DZ"/>
        </a:p>
      </dgm:t>
    </dgm:pt>
    <dgm:pt modelId="{78D658F6-AEA6-4C65-903F-04DC9D7BF014}" type="parTrans" cxnId="{9DAFF621-3C59-4323-B7D1-8F3FA8866312}">
      <dgm:prSet/>
      <dgm:spPr/>
      <dgm:t>
        <a:bodyPr/>
        <a:lstStyle/>
        <a:p>
          <a:pPr rtl="1"/>
          <a:endParaRPr lang="ar-DZ"/>
        </a:p>
      </dgm:t>
    </dgm:pt>
    <dgm:pt modelId="{85C5D81D-BEEE-4A78-A895-B99C9D1B97A7}" type="sibTrans" cxnId="{9DAFF621-3C59-4323-B7D1-8F3FA8866312}">
      <dgm:prSet/>
      <dgm:spPr/>
      <dgm:t>
        <a:bodyPr/>
        <a:lstStyle/>
        <a:p>
          <a:pPr rtl="1"/>
          <a:endParaRPr lang="ar-DZ"/>
        </a:p>
      </dgm:t>
    </dgm:pt>
    <dgm:pt modelId="{4E0E9DC9-F059-4844-8D41-80B00A7F35FF}">
      <dgm:prSet/>
      <dgm:spPr/>
      <dgm:t>
        <a:bodyPr/>
        <a:lstStyle/>
        <a:p>
          <a:pPr rtl="1"/>
          <a:r>
            <a:rPr lang="ar-EG" b="1" smtClean="0"/>
            <a:t>مساعدات اجتماعية</a:t>
          </a:r>
          <a:endParaRPr lang="ar-DZ"/>
        </a:p>
      </dgm:t>
    </dgm:pt>
    <dgm:pt modelId="{8076DD64-289E-4175-B3CF-3367ED18E504}" type="parTrans" cxnId="{960C7AC5-F1CE-4299-AE38-9BACE6FBDA2F}">
      <dgm:prSet/>
      <dgm:spPr/>
      <dgm:t>
        <a:bodyPr/>
        <a:lstStyle/>
        <a:p>
          <a:pPr rtl="1"/>
          <a:endParaRPr lang="ar-DZ"/>
        </a:p>
      </dgm:t>
    </dgm:pt>
    <dgm:pt modelId="{D4E38AF1-1F42-420A-8C2C-B1985C83ECD2}" type="sibTrans" cxnId="{960C7AC5-F1CE-4299-AE38-9BACE6FBDA2F}">
      <dgm:prSet/>
      <dgm:spPr/>
      <dgm:t>
        <a:bodyPr/>
        <a:lstStyle/>
        <a:p>
          <a:pPr rtl="1"/>
          <a:endParaRPr lang="ar-DZ"/>
        </a:p>
      </dgm:t>
    </dgm:pt>
    <dgm:pt modelId="{D2D08DB8-B70F-4316-84E5-D75B4E9A98DA}">
      <dgm:prSet/>
      <dgm:spPr/>
      <dgm:t>
        <a:bodyPr/>
        <a:lstStyle/>
        <a:p>
          <a:pPr rtl="1"/>
          <a:r>
            <a:rPr lang="ar-EG" b="1" smtClean="0"/>
            <a:t>كفالة اليتيم</a:t>
          </a:r>
          <a:endParaRPr lang="ar-DZ"/>
        </a:p>
      </dgm:t>
    </dgm:pt>
    <dgm:pt modelId="{4EBC467D-DC69-4BF3-89EE-95994C8B3ABE}" type="parTrans" cxnId="{0CF19BE5-8796-4E93-BF90-D80736CE8B44}">
      <dgm:prSet/>
      <dgm:spPr/>
      <dgm:t>
        <a:bodyPr/>
        <a:lstStyle/>
        <a:p>
          <a:pPr rtl="1"/>
          <a:endParaRPr lang="ar-DZ"/>
        </a:p>
      </dgm:t>
    </dgm:pt>
    <dgm:pt modelId="{EA835697-9673-4A2A-B3FE-48D7F3E25F12}" type="sibTrans" cxnId="{0CF19BE5-8796-4E93-BF90-D80736CE8B44}">
      <dgm:prSet/>
      <dgm:spPr/>
      <dgm:t>
        <a:bodyPr/>
        <a:lstStyle/>
        <a:p>
          <a:pPr rtl="1"/>
          <a:endParaRPr lang="ar-DZ"/>
        </a:p>
      </dgm:t>
    </dgm:pt>
    <dgm:pt modelId="{A39BB651-1C17-433A-BFEC-D108AA43EEEB}">
      <dgm:prSet/>
      <dgm:spPr/>
      <dgm:t>
        <a:bodyPr/>
        <a:lstStyle/>
        <a:p>
          <a:pPr rtl="1"/>
          <a:r>
            <a:rPr lang="ar-EG" b="1" smtClean="0"/>
            <a:t>ميادين التنمية الزراعية</a:t>
          </a:r>
          <a:endParaRPr lang="ar-DZ"/>
        </a:p>
      </dgm:t>
    </dgm:pt>
    <dgm:pt modelId="{7B8FFE59-276E-49BC-B261-80537DBF88AF}" type="parTrans" cxnId="{06AE8C0C-7A3B-44A7-9D3E-204092171497}">
      <dgm:prSet/>
      <dgm:spPr/>
      <dgm:t>
        <a:bodyPr/>
        <a:lstStyle/>
        <a:p>
          <a:pPr rtl="1"/>
          <a:endParaRPr lang="ar-DZ"/>
        </a:p>
      </dgm:t>
    </dgm:pt>
    <dgm:pt modelId="{2C628854-830C-4919-B03D-B1CA51873E7C}" type="sibTrans" cxnId="{06AE8C0C-7A3B-44A7-9D3E-204092171497}">
      <dgm:prSet/>
      <dgm:spPr/>
      <dgm:t>
        <a:bodyPr/>
        <a:lstStyle/>
        <a:p>
          <a:pPr rtl="1"/>
          <a:endParaRPr lang="ar-DZ"/>
        </a:p>
      </dgm:t>
    </dgm:pt>
    <dgm:pt modelId="{706A4B19-A138-4E01-BFF5-5DB99425C3B3}">
      <dgm:prSet/>
      <dgm:spPr/>
      <dgm:t>
        <a:bodyPr/>
        <a:lstStyle/>
        <a:p>
          <a:pPr rtl="1"/>
          <a:r>
            <a:rPr lang="ar-EG" b="1" smtClean="0"/>
            <a:t>ميادين التنمية الرياضية</a:t>
          </a:r>
          <a:endParaRPr lang="ar-DZ"/>
        </a:p>
      </dgm:t>
    </dgm:pt>
    <dgm:pt modelId="{22768E8B-31F6-4E73-91A0-C44E3A01560F}" type="parTrans" cxnId="{EDF1B4B9-34AF-414D-802C-330A48E4DE84}">
      <dgm:prSet/>
      <dgm:spPr/>
      <dgm:t>
        <a:bodyPr/>
        <a:lstStyle/>
        <a:p>
          <a:pPr rtl="1"/>
          <a:endParaRPr lang="ar-DZ"/>
        </a:p>
      </dgm:t>
    </dgm:pt>
    <dgm:pt modelId="{4AB84990-A3BE-43E0-BFAD-7E7C20D400FA}" type="sibTrans" cxnId="{EDF1B4B9-34AF-414D-802C-330A48E4DE84}">
      <dgm:prSet/>
      <dgm:spPr/>
      <dgm:t>
        <a:bodyPr/>
        <a:lstStyle/>
        <a:p>
          <a:pPr rtl="1"/>
          <a:endParaRPr lang="ar-DZ"/>
        </a:p>
      </dgm:t>
    </dgm:pt>
    <dgm:pt modelId="{3E1C4888-C23C-43AC-AA45-1BC695826B70}">
      <dgm:prSet/>
      <dgm:spPr/>
      <dgm:t>
        <a:bodyPr/>
        <a:lstStyle/>
        <a:p>
          <a:pPr rtl="1"/>
          <a:r>
            <a:rPr lang="ar-EG" b="1" smtClean="0"/>
            <a:t>ميدان البحث العلمي</a:t>
          </a:r>
          <a:endParaRPr lang="ar-DZ"/>
        </a:p>
      </dgm:t>
    </dgm:pt>
    <dgm:pt modelId="{B718BDAC-A6B5-43E9-A0C9-76BCC15F5FAF}" type="parTrans" cxnId="{13B64478-00EB-4D79-B9B9-A8CA3ED76D29}">
      <dgm:prSet/>
      <dgm:spPr/>
      <dgm:t>
        <a:bodyPr/>
        <a:lstStyle/>
        <a:p>
          <a:pPr rtl="1"/>
          <a:endParaRPr lang="ar-DZ"/>
        </a:p>
      </dgm:t>
    </dgm:pt>
    <dgm:pt modelId="{8B47C961-037F-48F4-B505-E089FDC7E920}" type="sibTrans" cxnId="{13B64478-00EB-4D79-B9B9-A8CA3ED76D29}">
      <dgm:prSet/>
      <dgm:spPr/>
      <dgm:t>
        <a:bodyPr/>
        <a:lstStyle/>
        <a:p>
          <a:pPr rtl="1"/>
          <a:endParaRPr lang="ar-DZ"/>
        </a:p>
      </dgm:t>
    </dgm:pt>
    <dgm:pt modelId="{42097590-A78F-451A-878F-93E943DFF6EB}" type="pres">
      <dgm:prSet presAssocID="{B6315ABE-5D97-4F6C-82DC-7163B6FC1587}" presName="linearFlow" presStyleCnt="0">
        <dgm:presLayoutVars>
          <dgm:dir/>
          <dgm:animLvl val="lvl"/>
          <dgm:resizeHandles val="exact"/>
        </dgm:presLayoutVars>
      </dgm:prSet>
      <dgm:spPr/>
      <dgm:t>
        <a:bodyPr/>
        <a:lstStyle/>
        <a:p>
          <a:pPr rtl="1"/>
          <a:endParaRPr lang="ar-DZ"/>
        </a:p>
      </dgm:t>
    </dgm:pt>
    <dgm:pt modelId="{BC8912F9-B7EA-4110-A0BD-6601ABC2145A}" type="pres">
      <dgm:prSet presAssocID="{28CFBAB7-A728-48A7-9D5E-B37353A3409B}" presName="composite" presStyleCnt="0"/>
      <dgm:spPr/>
    </dgm:pt>
    <dgm:pt modelId="{709FC365-DF63-4300-ACF2-12200B5E905C}" type="pres">
      <dgm:prSet presAssocID="{28CFBAB7-A728-48A7-9D5E-B37353A3409B}" presName="parentText" presStyleLbl="alignNode1" presStyleIdx="0" presStyleCnt="10">
        <dgm:presLayoutVars>
          <dgm:chMax val="1"/>
          <dgm:bulletEnabled val="1"/>
        </dgm:presLayoutVars>
      </dgm:prSet>
      <dgm:spPr/>
      <dgm:t>
        <a:bodyPr/>
        <a:lstStyle/>
        <a:p>
          <a:pPr rtl="1"/>
          <a:endParaRPr lang="ar-DZ"/>
        </a:p>
      </dgm:t>
    </dgm:pt>
    <dgm:pt modelId="{0C0799F8-E6D2-4A8B-9D45-2C4E5E57F795}" type="pres">
      <dgm:prSet presAssocID="{28CFBAB7-A728-48A7-9D5E-B37353A3409B}" presName="descendantText" presStyleLbl="alignAcc1" presStyleIdx="0" presStyleCnt="10">
        <dgm:presLayoutVars>
          <dgm:bulletEnabled val="1"/>
        </dgm:presLayoutVars>
      </dgm:prSet>
      <dgm:spPr/>
      <dgm:t>
        <a:bodyPr/>
        <a:lstStyle/>
        <a:p>
          <a:pPr rtl="1"/>
          <a:endParaRPr lang="ar-DZ"/>
        </a:p>
      </dgm:t>
    </dgm:pt>
    <dgm:pt modelId="{8A27FFAD-6BC2-4D6C-BE53-8EB00DB37644}" type="pres">
      <dgm:prSet presAssocID="{969C5B64-DD28-4AFD-9377-E817FBEEBAA4}" presName="sp" presStyleCnt="0"/>
      <dgm:spPr/>
    </dgm:pt>
    <dgm:pt modelId="{E62B3A5C-4189-4F75-BE40-18002736F2E1}" type="pres">
      <dgm:prSet presAssocID="{A5061CCB-F2CE-401C-B8F1-492C0BADB478}" presName="composite" presStyleCnt="0"/>
      <dgm:spPr/>
    </dgm:pt>
    <dgm:pt modelId="{9E85D171-FD0C-4E32-90E4-F283C402E376}" type="pres">
      <dgm:prSet presAssocID="{A5061CCB-F2CE-401C-B8F1-492C0BADB478}" presName="parentText" presStyleLbl="alignNode1" presStyleIdx="1" presStyleCnt="10">
        <dgm:presLayoutVars>
          <dgm:chMax val="1"/>
          <dgm:bulletEnabled val="1"/>
        </dgm:presLayoutVars>
      </dgm:prSet>
      <dgm:spPr/>
      <dgm:t>
        <a:bodyPr/>
        <a:lstStyle/>
        <a:p>
          <a:pPr rtl="1"/>
          <a:endParaRPr lang="ar-DZ"/>
        </a:p>
      </dgm:t>
    </dgm:pt>
    <dgm:pt modelId="{11C52598-85C0-45B3-BCF0-DCF17583FACA}" type="pres">
      <dgm:prSet presAssocID="{A5061CCB-F2CE-401C-B8F1-492C0BADB478}" presName="descendantText" presStyleLbl="alignAcc1" presStyleIdx="1" presStyleCnt="10">
        <dgm:presLayoutVars>
          <dgm:bulletEnabled val="1"/>
        </dgm:presLayoutVars>
      </dgm:prSet>
      <dgm:spPr/>
      <dgm:t>
        <a:bodyPr/>
        <a:lstStyle/>
        <a:p>
          <a:pPr rtl="1"/>
          <a:endParaRPr lang="ar-DZ"/>
        </a:p>
      </dgm:t>
    </dgm:pt>
    <dgm:pt modelId="{E5EA4BD6-02AE-4758-A0ED-57A421626667}" type="pres">
      <dgm:prSet presAssocID="{51A7F51B-D04E-48E1-AAA2-111383165272}" presName="sp" presStyleCnt="0"/>
      <dgm:spPr/>
    </dgm:pt>
    <dgm:pt modelId="{083002C5-085D-4132-B2AD-D4953EE0C191}" type="pres">
      <dgm:prSet presAssocID="{F7ACD5EC-BBE1-4179-8B0B-6045DAC35907}" presName="composite" presStyleCnt="0"/>
      <dgm:spPr/>
    </dgm:pt>
    <dgm:pt modelId="{16C9254B-DD33-43A6-9F61-4FF8BEA95EA7}" type="pres">
      <dgm:prSet presAssocID="{F7ACD5EC-BBE1-4179-8B0B-6045DAC35907}" presName="parentText" presStyleLbl="alignNode1" presStyleIdx="2" presStyleCnt="10">
        <dgm:presLayoutVars>
          <dgm:chMax val="1"/>
          <dgm:bulletEnabled val="1"/>
        </dgm:presLayoutVars>
      </dgm:prSet>
      <dgm:spPr/>
      <dgm:t>
        <a:bodyPr/>
        <a:lstStyle/>
        <a:p>
          <a:pPr rtl="1"/>
          <a:endParaRPr lang="ar-DZ"/>
        </a:p>
      </dgm:t>
    </dgm:pt>
    <dgm:pt modelId="{8CD8F671-1800-4EB5-A0CA-F13A7D04E5F9}" type="pres">
      <dgm:prSet presAssocID="{F7ACD5EC-BBE1-4179-8B0B-6045DAC35907}" presName="descendantText" presStyleLbl="alignAcc1" presStyleIdx="2" presStyleCnt="10">
        <dgm:presLayoutVars>
          <dgm:bulletEnabled val="1"/>
        </dgm:presLayoutVars>
      </dgm:prSet>
      <dgm:spPr/>
      <dgm:t>
        <a:bodyPr/>
        <a:lstStyle/>
        <a:p>
          <a:pPr rtl="1"/>
          <a:endParaRPr lang="ar-DZ"/>
        </a:p>
      </dgm:t>
    </dgm:pt>
    <dgm:pt modelId="{BA92533C-67D1-47AA-BD47-157B1F703BAE}" type="pres">
      <dgm:prSet presAssocID="{24D8FC36-8FC1-43A7-B1F1-AAA52B0D66AB}" presName="sp" presStyleCnt="0"/>
      <dgm:spPr/>
    </dgm:pt>
    <dgm:pt modelId="{98CB8A31-3D60-45C9-8C7F-1725D0F7D7F3}" type="pres">
      <dgm:prSet presAssocID="{C04BD625-8A71-449F-A206-662799F9C104}" presName="composite" presStyleCnt="0"/>
      <dgm:spPr/>
    </dgm:pt>
    <dgm:pt modelId="{79BBAF11-7E3D-4758-A717-D0D192B85D81}" type="pres">
      <dgm:prSet presAssocID="{C04BD625-8A71-449F-A206-662799F9C104}" presName="parentText" presStyleLbl="alignNode1" presStyleIdx="3" presStyleCnt="10">
        <dgm:presLayoutVars>
          <dgm:chMax val="1"/>
          <dgm:bulletEnabled val="1"/>
        </dgm:presLayoutVars>
      </dgm:prSet>
      <dgm:spPr/>
      <dgm:t>
        <a:bodyPr/>
        <a:lstStyle/>
        <a:p>
          <a:pPr rtl="1"/>
          <a:endParaRPr lang="ar-DZ"/>
        </a:p>
      </dgm:t>
    </dgm:pt>
    <dgm:pt modelId="{285AB6AB-3157-48C0-8172-5AB4B0C080E9}" type="pres">
      <dgm:prSet presAssocID="{C04BD625-8A71-449F-A206-662799F9C104}" presName="descendantText" presStyleLbl="alignAcc1" presStyleIdx="3" presStyleCnt="10">
        <dgm:presLayoutVars>
          <dgm:bulletEnabled val="1"/>
        </dgm:presLayoutVars>
      </dgm:prSet>
      <dgm:spPr/>
      <dgm:t>
        <a:bodyPr/>
        <a:lstStyle/>
        <a:p>
          <a:pPr rtl="1"/>
          <a:endParaRPr lang="ar-DZ"/>
        </a:p>
      </dgm:t>
    </dgm:pt>
    <dgm:pt modelId="{F9829D8D-D445-40EF-A85C-F98BB4A642A7}" type="pres">
      <dgm:prSet presAssocID="{9B823A9F-1FAD-4FB9-9FA9-300164032BCF}" presName="sp" presStyleCnt="0"/>
      <dgm:spPr/>
    </dgm:pt>
    <dgm:pt modelId="{BB0C5D11-CA6A-4B4F-A878-860540A9E02E}" type="pres">
      <dgm:prSet presAssocID="{A7B46517-C785-4EDD-9925-532D44EFBB33}" presName="composite" presStyleCnt="0"/>
      <dgm:spPr/>
    </dgm:pt>
    <dgm:pt modelId="{8EB7C5CF-1501-4EB2-ACC3-105839F3F8C4}" type="pres">
      <dgm:prSet presAssocID="{A7B46517-C785-4EDD-9925-532D44EFBB33}" presName="parentText" presStyleLbl="alignNode1" presStyleIdx="4" presStyleCnt="10">
        <dgm:presLayoutVars>
          <dgm:chMax val="1"/>
          <dgm:bulletEnabled val="1"/>
        </dgm:presLayoutVars>
      </dgm:prSet>
      <dgm:spPr/>
      <dgm:t>
        <a:bodyPr/>
        <a:lstStyle/>
        <a:p>
          <a:pPr rtl="1"/>
          <a:endParaRPr lang="ar-DZ"/>
        </a:p>
      </dgm:t>
    </dgm:pt>
    <dgm:pt modelId="{E73EF550-CE4A-4F8C-9EE2-B96F896FDB89}" type="pres">
      <dgm:prSet presAssocID="{A7B46517-C785-4EDD-9925-532D44EFBB33}" presName="descendantText" presStyleLbl="alignAcc1" presStyleIdx="4" presStyleCnt="10">
        <dgm:presLayoutVars>
          <dgm:bulletEnabled val="1"/>
        </dgm:presLayoutVars>
      </dgm:prSet>
      <dgm:spPr/>
      <dgm:t>
        <a:bodyPr/>
        <a:lstStyle/>
        <a:p>
          <a:pPr rtl="1"/>
          <a:endParaRPr lang="ar-DZ"/>
        </a:p>
      </dgm:t>
    </dgm:pt>
    <dgm:pt modelId="{83A3BF59-C107-48A6-B5D8-C78506D9CCDB}" type="pres">
      <dgm:prSet presAssocID="{082A1707-FBDF-478C-B70A-824E9A98B7C7}" presName="sp" presStyleCnt="0"/>
      <dgm:spPr/>
    </dgm:pt>
    <dgm:pt modelId="{BA4A029F-4925-4EB8-B1CB-B94DCD97BC80}" type="pres">
      <dgm:prSet presAssocID="{E44DBB38-DBB4-440D-BAB4-88335E3A6C57}" presName="composite" presStyleCnt="0"/>
      <dgm:spPr/>
    </dgm:pt>
    <dgm:pt modelId="{CE9BCAED-71AC-43B4-9285-7E01F2933FDD}" type="pres">
      <dgm:prSet presAssocID="{E44DBB38-DBB4-440D-BAB4-88335E3A6C57}" presName="parentText" presStyleLbl="alignNode1" presStyleIdx="5" presStyleCnt="10">
        <dgm:presLayoutVars>
          <dgm:chMax val="1"/>
          <dgm:bulletEnabled val="1"/>
        </dgm:presLayoutVars>
      </dgm:prSet>
      <dgm:spPr/>
      <dgm:t>
        <a:bodyPr/>
        <a:lstStyle/>
        <a:p>
          <a:pPr rtl="1"/>
          <a:endParaRPr lang="ar-DZ"/>
        </a:p>
      </dgm:t>
    </dgm:pt>
    <dgm:pt modelId="{526993F4-7B8A-429B-AB09-783D6ECDE4DC}" type="pres">
      <dgm:prSet presAssocID="{E44DBB38-DBB4-440D-BAB4-88335E3A6C57}" presName="descendantText" presStyleLbl="alignAcc1" presStyleIdx="5" presStyleCnt="10">
        <dgm:presLayoutVars>
          <dgm:bulletEnabled val="1"/>
        </dgm:presLayoutVars>
      </dgm:prSet>
      <dgm:spPr/>
      <dgm:t>
        <a:bodyPr/>
        <a:lstStyle/>
        <a:p>
          <a:pPr rtl="1"/>
          <a:endParaRPr lang="ar-DZ"/>
        </a:p>
      </dgm:t>
    </dgm:pt>
    <dgm:pt modelId="{0ED18909-F533-46CC-9019-DE72EC36F5C0}" type="pres">
      <dgm:prSet presAssocID="{66991929-4FDE-4575-89B2-5AC2542624C7}" presName="sp" presStyleCnt="0"/>
      <dgm:spPr/>
    </dgm:pt>
    <dgm:pt modelId="{E636787A-DF06-4699-A031-D26F2F8C8FF1}" type="pres">
      <dgm:prSet presAssocID="{BCB2FF55-FBC5-4BFA-80B3-DC50D17DD6A0}" presName="composite" presStyleCnt="0"/>
      <dgm:spPr/>
    </dgm:pt>
    <dgm:pt modelId="{2457EC1A-C8F8-4229-B225-46AB6E77E911}" type="pres">
      <dgm:prSet presAssocID="{BCB2FF55-FBC5-4BFA-80B3-DC50D17DD6A0}" presName="parentText" presStyleLbl="alignNode1" presStyleIdx="6" presStyleCnt="10">
        <dgm:presLayoutVars>
          <dgm:chMax val="1"/>
          <dgm:bulletEnabled val="1"/>
        </dgm:presLayoutVars>
      </dgm:prSet>
      <dgm:spPr/>
      <dgm:t>
        <a:bodyPr/>
        <a:lstStyle/>
        <a:p>
          <a:pPr rtl="1"/>
          <a:endParaRPr lang="ar-DZ"/>
        </a:p>
      </dgm:t>
    </dgm:pt>
    <dgm:pt modelId="{93FA22AD-569A-416C-A8DA-7F664B133DF8}" type="pres">
      <dgm:prSet presAssocID="{BCB2FF55-FBC5-4BFA-80B3-DC50D17DD6A0}" presName="descendantText" presStyleLbl="alignAcc1" presStyleIdx="6" presStyleCnt="10">
        <dgm:presLayoutVars>
          <dgm:bulletEnabled val="1"/>
        </dgm:presLayoutVars>
      </dgm:prSet>
      <dgm:spPr/>
      <dgm:t>
        <a:bodyPr/>
        <a:lstStyle/>
        <a:p>
          <a:pPr rtl="1"/>
          <a:endParaRPr lang="ar-DZ"/>
        </a:p>
      </dgm:t>
    </dgm:pt>
    <dgm:pt modelId="{BDBEFDCD-FFF4-4F0B-B88A-A7615D7CC97D}" type="pres">
      <dgm:prSet presAssocID="{CE9316B4-7EB6-4B42-883F-17843177E2F3}" presName="sp" presStyleCnt="0"/>
      <dgm:spPr/>
    </dgm:pt>
    <dgm:pt modelId="{154CD9A4-288F-48B8-8A8D-DF79EC097121}" type="pres">
      <dgm:prSet presAssocID="{E50C998E-59B7-4AD9-AC00-DB8024466BAA}" presName="composite" presStyleCnt="0"/>
      <dgm:spPr/>
    </dgm:pt>
    <dgm:pt modelId="{63C874AD-5C92-4C0C-9A6A-3DB9808DE786}" type="pres">
      <dgm:prSet presAssocID="{E50C998E-59B7-4AD9-AC00-DB8024466BAA}" presName="parentText" presStyleLbl="alignNode1" presStyleIdx="7" presStyleCnt="10">
        <dgm:presLayoutVars>
          <dgm:chMax val="1"/>
          <dgm:bulletEnabled val="1"/>
        </dgm:presLayoutVars>
      </dgm:prSet>
      <dgm:spPr/>
      <dgm:t>
        <a:bodyPr/>
        <a:lstStyle/>
        <a:p>
          <a:pPr rtl="1"/>
          <a:endParaRPr lang="ar-DZ"/>
        </a:p>
      </dgm:t>
    </dgm:pt>
    <dgm:pt modelId="{093B2B12-A7CC-4255-AE39-77A1C3956E3A}" type="pres">
      <dgm:prSet presAssocID="{E50C998E-59B7-4AD9-AC00-DB8024466BAA}" presName="descendantText" presStyleLbl="alignAcc1" presStyleIdx="7" presStyleCnt="10">
        <dgm:presLayoutVars>
          <dgm:bulletEnabled val="1"/>
        </dgm:presLayoutVars>
      </dgm:prSet>
      <dgm:spPr/>
      <dgm:t>
        <a:bodyPr/>
        <a:lstStyle/>
        <a:p>
          <a:pPr rtl="1"/>
          <a:endParaRPr lang="ar-DZ"/>
        </a:p>
      </dgm:t>
    </dgm:pt>
    <dgm:pt modelId="{9742A613-523B-4A51-BD5E-9C7A7DAAE5BF}" type="pres">
      <dgm:prSet presAssocID="{9EC1F519-AE38-4E11-8DAC-8505E756AF06}" presName="sp" presStyleCnt="0"/>
      <dgm:spPr/>
    </dgm:pt>
    <dgm:pt modelId="{458BA983-88FC-4558-B5BB-E5F4AB3DD42E}" type="pres">
      <dgm:prSet presAssocID="{082D995F-EBE4-43F2-B9AE-6212BF4BF240}" presName="composite" presStyleCnt="0"/>
      <dgm:spPr/>
    </dgm:pt>
    <dgm:pt modelId="{925A6BFB-8E2F-4DF6-8C96-032C53951296}" type="pres">
      <dgm:prSet presAssocID="{082D995F-EBE4-43F2-B9AE-6212BF4BF240}" presName="parentText" presStyleLbl="alignNode1" presStyleIdx="8" presStyleCnt="10">
        <dgm:presLayoutVars>
          <dgm:chMax val="1"/>
          <dgm:bulletEnabled val="1"/>
        </dgm:presLayoutVars>
      </dgm:prSet>
      <dgm:spPr/>
      <dgm:t>
        <a:bodyPr/>
        <a:lstStyle/>
        <a:p>
          <a:pPr rtl="1"/>
          <a:endParaRPr lang="ar-DZ"/>
        </a:p>
      </dgm:t>
    </dgm:pt>
    <dgm:pt modelId="{6CC15D1D-94F3-4200-AACB-6FE5AC67C58B}" type="pres">
      <dgm:prSet presAssocID="{082D995F-EBE4-43F2-B9AE-6212BF4BF240}" presName="descendantText" presStyleLbl="alignAcc1" presStyleIdx="8" presStyleCnt="10">
        <dgm:presLayoutVars>
          <dgm:bulletEnabled val="1"/>
        </dgm:presLayoutVars>
      </dgm:prSet>
      <dgm:spPr/>
      <dgm:t>
        <a:bodyPr/>
        <a:lstStyle/>
        <a:p>
          <a:pPr rtl="1"/>
          <a:endParaRPr lang="ar-DZ"/>
        </a:p>
      </dgm:t>
    </dgm:pt>
    <dgm:pt modelId="{40073A0D-C9E2-4C6C-82F7-AE4E0C4F690D}" type="pres">
      <dgm:prSet presAssocID="{E666036A-5FED-484C-8EC5-B827B960C3BF}" presName="sp" presStyleCnt="0"/>
      <dgm:spPr/>
    </dgm:pt>
    <dgm:pt modelId="{ADFDF4F8-C18E-4074-A2FF-FAF16523F24D}" type="pres">
      <dgm:prSet presAssocID="{75086890-4E75-408D-BEAC-0F41B2617CEA}" presName="composite" presStyleCnt="0"/>
      <dgm:spPr/>
    </dgm:pt>
    <dgm:pt modelId="{8618E1F6-679F-4111-9558-7992CA2CE0B5}" type="pres">
      <dgm:prSet presAssocID="{75086890-4E75-408D-BEAC-0F41B2617CEA}" presName="parentText" presStyleLbl="alignNode1" presStyleIdx="9" presStyleCnt="10">
        <dgm:presLayoutVars>
          <dgm:chMax val="1"/>
          <dgm:bulletEnabled val="1"/>
        </dgm:presLayoutVars>
      </dgm:prSet>
      <dgm:spPr/>
      <dgm:t>
        <a:bodyPr/>
        <a:lstStyle/>
        <a:p>
          <a:pPr rtl="1"/>
          <a:endParaRPr lang="ar-DZ"/>
        </a:p>
      </dgm:t>
    </dgm:pt>
    <dgm:pt modelId="{4C59470E-AD79-4C73-A259-A5041358598F}" type="pres">
      <dgm:prSet presAssocID="{75086890-4E75-408D-BEAC-0F41B2617CEA}" presName="descendantText" presStyleLbl="alignAcc1" presStyleIdx="9" presStyleCnt="10">
        <dgm:presLayoutVars>
          <dgm:bulletEnabled val="1"/>
        </dgm:presLayoutVars>
      </dgm:prSet>
      <dgm:spPr/>
      <dgm:t>
        <a:bodyPr/>
        <a:lstStyle/>
        <a:p>
          <a:pPr rtl="1"/>
          <a:endParaRPr lang="ar-DZ"/>
        </a:p>
      </dgm:t>
    </dgm:pt>
  </dgm:ptLst>
  <dgm:cxnLst>
    <dgm:cxn modelId="{D3D4271D-5C50-4333-89C7-43AAAD19BC00}" type="presOf" srcId="{28CFBAB7-A728-48A7-9D5E-B37353A3409B}" destId="{709FC365-DF63-4300-ACF2-12200B5E905C}" srcOrd="0" destOrd="0" presId="urn:microsoft.com/office/officeart/2005/8/layout/chevron2"/>
    <dgm:cxn modelId="{434002DA-8654-40D3-8751-41D760DB3363}" type="presOf" srcId="{BCB2FF55-FBC5-4BFA-80B3-DC50D17DD6A0}" destId="{2457EC1A-C8F8-4229-B225-46AB6E77E911}" srcOrd="0" destOrd="0" presId="urn:microsoft.com/office/officeart/2005/8/layout/chevron2"/>
    <dgm:cxn modelId="{363AB684-02E4-421E-86C8-ACF5A41A9C02}" type="presOf" srcId="{4E0E9DC9-F059-4844-8D41-80B00A7F35FF}" destId="{526993F4-7B8A-429B-AB09-783D6ECDE4DC}" srcOrd="0" destOrd="0" presId="urn:microsoft.com/office/officeart/2005/8/layout/chevron2"/>
    <dgm:cxn modelId="{202D79B2-1B95-4D2B-9D69-1000498C5509}" srcId="{F7ACD5EC-BBE1-4179-8B0B-6045DAC35907}" destId="{624CBAF0-5840-4415-8A26-DF4FDFF4DE35}" srcOrd="0" destOrd="0" parTransId="{2165492D-D571-4DE3-81A6-FBD310CEB168}" sibTransId="{172484E2-CA7C-4195-93FC-26E84EAB19C9}"/>
    <dgm:cxn modelId="{81214C0D-B1D6-48DA-9E39-E4EBDA3FAB79}" type="presOf" srcId="{3E1C4888-C23C-43AC-AA45-1BC695826B70}" destId="{4C59470E-AD79-4C73-A259-A5041358598F}" srcOrd="0" destOrd="0" presId="urn:microsoft.com/office/officeart/2005/8/layout/chevron2"/>
    <dgm:cxn modelId="{B23981DA-7C72-45E7-973A-A80BA8F4F3D6}" type="presOf" srcId="{624CBAF0-5840-4415-8A26-DF4FDFF4DE35}" destId="{8CD8F671-1800-4EB5-A0CA-F13A7D04E5F9}" srcOrd="0" destOrd="0" presId="urn:microsoft.com/office/officeart/2005/8/layout/chevron2"/>
    <dgm:cxn modelId="{3D1078B9-8173-4611-B8AB-2C1341E24A77}" type="presOf" srcId="{E44DBB38-DBB4-440D-BAB4-88335E3A6C57}" destId="{CE9BCAED-71AC-43B4-9285-7E01F2933FDD}" srcOrd="0" destOrd="0" presId="urn:microsoft.com/office/officeart/2005/8/layout/chevron2"/>
    <dgm:cxn modelId="{D82FA530-7957-4823-8F2E-5A9CD52EE445}" srcId="{B6315ABE-5D97-4F6C-82DC-7163B6FC1587}" destId="{75086890-4E75-408D-BEAC-0F41B2617CEA}" srcOrd="9" destOrd="0" parTransId="{EB02A16C-4CD2-487B-8065-0259875DA92E}" sibTransId="{3A499E55-A114-4127-A52D-84545BA18071}"/>
    <dgm:cxn modelId="{493DC9AB-8614-4FD0-98FD-B2E666859074}" type="presOf" srcId="{678603F6-62F0-4DB2-A60C-C418E711ACBE}" destId="{285AB6AB-3157-48C0-8172-5AB4B0C080E9}" srcOrd="0" destOrd="0" presId="urn:microsoft.com/office/officeart/2005/8/layout/chevron2"/>
    <dgm:cxn modelId="{08F21BEC-3D78-4346-BC58-5B185B7266B7}" srcId="{B6315ABE-5D97-4F6C-82DC-7163B6FC1587}" destId="{082D995F-EBE4-43F2-B9AE-6212BF4BF240}" srcOrd="8" destOrd="0" parTransId="{E711C460-A38F-4A61-821F-2F67B58D0D1D}" sibTransId="{E666036A-5FED-484C-8EC5-B827B960C3BF}"/>
    <dgm:cxn modelId="{EDF1B4B9-34AF-414D-802C-330A48E4DE84}" srcId="{082D995F-EBE4-43F2-B9AE-6212BF4BF240}" destId="{706A4B19-A138-4E01-BFF5-5DB99425C3B3}" srcOrd="0" destOrd="0" parTransId="{22768E8B-31F6-4E73-91A0-C44E3A01560F}" sibTransId="{4AB84990-A3BE-43E0-BFAD-7E7C20D400FA}"/>
    <dgm:cxn modelId="{D8E55E5B-5EF8-42AC-BFE2-E1FDA99CFEF4}" type="presOf" srcId="{082D995F-EBE4-43F2-B9AE-6212BF4BF240}" destId="{925A6BFB-8E2F-4DF6-8C96-032C53951296}" srcOrd="0" destOrd="0" presId="urn:microsoft.com/office/officeart/2005/8/layout/chevron2"/>
    <dgm:cxn modelId="{F4575D59-442F-40ED-BEE3-D15C536ADAF2}" type="presOf" srcId="{B6315ABE-5D97-4F6C-82DC-7163B6FC1587}" destId="{42097590-A78F-451A-878F-93E943DFF6EB}" srcOrd="0" destOrd="0" presId="urn:microsoft.com/office/officeart/2005/8/layout/chevron2"/>
    <dgm:cxn modelId="{CD088C7E-4E16-47C1-A57D-A506BC68FF83}" type="presOf" srcId="{6CAC2491-A48E-4781-814F-27AA46A8465D}" destId="{E73EF550-CE4A-4F8C-9EE2-B96F896FDB89}" srcOrd="0" destOrd="0" presId="urn:microsoft.com/office/officeart/2005/8/layout/chevron2"/>
    <dgm:cxn modelId="{BA432844-AE97-428B-947C-C3A191DB5B68}" type="presOf" srcId="{75086890-4E75-408D-BEAC-0F41B2617CEA}" destId="{8618E1F6-679F-4111-9558-7992CA2CE0B5}" srcOrd="0" destOrd="0" presId="urn:microsoft.com/office/officeart/2005/8/layout/chevron2"/>
    <dgm:cxn modelId="{B87D3B38-AEBF-4DA7-8B77-0A9D60F17AB4}" srcId="{B6315ABE-5D97-4F6C-82DC-7163B6FC1587}" destId="{E50C998E-59B7-4AD9-AC00-DB8024466BAA}" srcOrd="7" destOrd="0" parTransId="{F7962BC5-4059-4F3B-9FC3-5F72C5A54F97}" sibTransId="{9EC1F519-AE38-4E11-8DAC-8505E756AF06}"/>
    <dgm:cxn modelId="{3FC901F3-D218-4338-B794-80637CE7292A}" type="presOf" srcId="{A7B46517-C785-4EDD-9925-532D44EFBB33}" destId="{8EB7C5CF-1501-4EB2-ACC3-105839F3F8C4}" srcOrd="0" destOrd="0" presId="urn:microsoft.com/office/officeart/2005/8/layout/chevron2"/>
    <dgm:cxn modelId="{960C7AC5-F1CE-4299-AE38-9BACE6FBDA2F}" srcId="{E44DBB38-DBB4-440D-BAB4-88335E3A6C57}" destId="{4E0E9DC9-F059-4844-8D41-80B00A7F35FF}" srcOrd="0" destOrd="0" parTransId="{8076DD64-289E-4175-B3CF-3367ED18E504}" sibTransId="{D4E38AF1-1F42-420A-8C2C-B1985C83ECD2}"/>
    <dgm:cxn modelId="{13B64478-00EB-4D79-B9B9-A8CA3ED76D29}" srcId="{75086890-4E75-408D-BEAC-0F41B2617CEA}" destId="{3E1C4888-C23C-43AC-AA45-1BC695826B70}" srcOrd="0" destOrd="0" parTransId="{B718BDAC-A6B5-43E9-A0C9-76BCC15F5FAF}" sibTransId="{8B47C961-037F-48F4-B505-E089FDC7E920}"/>
    <dgm:cxn modelId="{4EA0C713-DA22-4DA5-9358-5A2081D90F22}" srcId="{B6315ABE-5D97-4F6C-82DC-7163B6FC1587}" destId="{A7B46517-C785-4EDD-9925-532D44EFBB33}" srcOrd="4" destOrd="0" parTransId="{B3C6B963-31D2-4FAA-B996-BF1A44959853}" sibTransId="{082A1707-FBDF-478C-B70A-824E9A98B7C7}"/>
    <dgm:cxn modelId="{05AC159A-A361-4247-8D3F-E6BAD79EF9EC}" srcId="{B6315ABE-5D97-4F6C-82DC-7163B6FC1587}" destId="{28CFBAB7-A728-48A7-9D5E-B37353A3409B}" srcOrd="0" destOrd="0" parTransId="{F7BB44A6-FBBA-4C96-B099-25CC4940A8F8}" sibTransId="{969C5B64-DD28-4AFD-9377-E817FBEEBAA4}"/>
    <dgm:cxn modelId="{D5DD2F09-8616-4EA2-8057-0B80287AD90C}" srcId="{C04BD625-8A71-449F-A206-662799F9C104}" destId="{678603F6-62F0-4DB2-A60C-C418E711ACBE}" srcOrd="0" destOrd="0" parTransId="{50E65CF9-F12C-4028-9DB3-9B8D20AE6C24}" sibTransId="{7A923AED-5ED5-4BC4-AC5D-6325D875D3B7}"/>
    <dgm:cxn modelId="{0454AB9C-B833-43B2-9231-CA3A7826939D}" srcId="{B6315ABE-5D97-4F6C-82DC-7163B6FC1587}" destId="{E44DBB38-DBB4-440D-BAB4-88335E3A6C57}" srcOrd="5" destOrd="0" parTransId="{E8494554-5CE5-49C6-8747-9FCD5B2ADF39}" sibTransId="{66991929-4FDE-4575-89B2-5AC2542624C7}"/>
    <dgm:cxn modelId="{EF32A1A2-ADB5-4050-A4F7-0A9471445FB7}" type="presOf" srcId="{A5061CCB-F2CE-401C-B8F1-492C0BADB478}" destId="{9E85D171-FD0C-4E32-90E4-F283C402E376}" srcOrd="0" destOrd="0" presId="urn:microsoft.com/office/officeart/2005/8/layout/chevron2"/>
    <dgm:cxn modelId="{3B16A278-07B2-4D6F-B1C7-8CC176E93464}" type="presOf" srcId="{A39BB651-1C17-433A-BFEC-D108AA43EEEB}" destId="{093B2B12-A7CC-4255-AE39-77A1C3956E3A}" srcOrd="0" destOrd="0" presId="urn:microsoft.com/office/officeart/2005/8/layout/chevron2"/>
    <dgm:cxn modelId="{8AE45319-8EB0-4767-B46E-7B30C6B40483}" type="presOf" srcId="{E50C998E-59B7-4AD9-AC00-DB8024466BAA}" destId="{63C874AD-5C92-4C0C-9A6A-3DB9808DE786}" srcOrd="0" destOrd="0" presId="urn:microsoft.com/office/officeart/2005/8/layout/chevron2"/>
    <dgm:cxn modelId="{0F8DB296-EE7C-453C-A977-235A70C91BEB}" type="presOf" srcId="{A662A46F-E58A-4FDA-83CC-6476C59105D1}" destId="{11C52598-85C0-45B3-BCF0-DCF17583FACA}" srcOrd="0" destOrd="0" presId="urn:microsoft.com/office/officeart/2005/8/layout/chevron2"/>
    <dgm:cxn modelId="{3E367446-BC2D-419E-A3D0-F07D54699A2B}" type="presOf" srcId="{D2D08DB8-B70F-4316-84E5-D75B4E9A98DA}" destId="{93FA22AD-569A-416C-A8DA-7F664B133DF8}" srcOrd="0" destOrd="0" presId="urn:microsoft.com/office/officeart/2005/8/layout/chevron2"/>
    <dgm:cxn modelId="{9DAFF621-3C59-4323-B7D1-8F3FA8866312}" srcId="{A7B46517-C785-4EDD-9925-532D44EFBB33}" destId="{6CAC2491-A48E-4781-814F-27AA46A8465D}" srcOrd="0" destOrd="0" parTransId="{78D658F6-AEA6-4C65-903F-04DC9D7BF014}" sibTransId="{85C5D81D-BEEE-4A78-A895-B99C9D1B97A7}"/>
    <dgm:cxn modelId="{A854BF28-7F77-43E8-B6E5-457F3ABEB4FB}" srcId="{B6315ABE-5D97-4F6C-82DC-7163B6FC1587}" destId="{A5061CCB-F2CE-401C-B8F1-492C0BADB478}" srcOrd="1" destOrd="0" parTransId="{838031D6-EB54-4F44-A111-C22DDDEFF556}" sibTransId="{51A7F51B-D04E-48E1-AAA2-111383165272}"/>
    <dgm:cxn modelId="{E8C1B39F-01B6-4566-8339-2779B7C3D819}" type="presOf" srcId="{A0E76DDE-6108-4CF6-BEEE-87C2E1637968}" destId="{0C0799F8-E6D2-4A8B-9D45-2C4E5E57F795}" srcOrd="0" destOrd="0" presId="urn:microsoft.com/office/officeart/2005/8/layout/chevron2"/>
    <dgm:cxn modelId="{9084A4CB-08F8-4BA9-9B87-14E4C78DCEC3}" srcId="{A5061CCB-F2CE-401C-B8F1-492C0BADB478}" destId="{A662A46F-E58A-4FDA-83CC-6476C59105D1}" srcOrd="0" destOrd="0" parTransId="{1EAF0BA5-32CC-43A2-8F1E-3942F343856F}" sibTransId="{05F8E05D-2BA0-4A4E-AFB3-FF212379F1E5}"/>
    <dgm:cxn modelId="{06AE8C0C-7A3B-44A7-9D3E-204092171497}" srcId="{E50C998E-59B7-4AD9-AC00-DB8024466BAA}" destId="{A39BB651-1C17-433A-BFEC-D108AA43EEEB}" srcOrd="0" destOrd="0" parTransId="{7B8FFE59-276E-49BC-B261-80537DBF88AF}" sibTransId="{2C628854-830C-4919-B03D-B1CA51873E7C}"/>
    <dgm:cxn modelId="{A327CDD0-7813-4539-A2A8-6CF182F53494}" srcId="{28CFBAB7-A728-48A7-9D5E-B37353A3409B}" destId="{A0E76DDE-6108-4CF6-BEEE-87C2E1637968}" srcOrd="0" destOrd="0" parTransId="{BE626C19-D36F-4062-AA06-626F74567C7C}" sibTransId="{90B21C93-10FC-4C88-AE05-8F116997983E}"/>
    <dgm:cxn modelId="{7F6F3934-F5AE-4124-99F1-D4DA78A2F7CB}" srcId="{B6315ABE-5D97-4F6C-82DC-7163B6FC1587}" destId="{C04BD625-8A71-449F-A206-662799F9C104}" srcOrd="3" destOrd="0" parTransId="{322E0E8A-CE7B-4E10-8789-85D95FEC5E3A}" sibTransId="{9B823A9F-1FAD-4FB9-9FA9-300164032BCF}"/>
    <dgm:cxn modelId="{3A2C6431-A2CA-43E6-BD72-55C89CF7F21B}" srcId="{B6315ABE-5D97-4F6C-82DC-7163B6FC1587}" destId="{BCB2FF55-FBC5-4BFA-80B3-DC50D17DD6A0}" srcOrd="6" destOrd="0" parTransId="{5F031C1D-C8D5-47D0-A111-273760300735}" sibTransId="{CE9316B4-7EB6-4B42-883F-17843177E2F3}"/>
    <dgm:cxn modelId="{9E2200CE-A3B0-44B1-9ABB-CDF5CFE67F17}" type="presOf" srcId="{F7ACD5EC-BBE1-4179-8B0B-6045DAC35907}" destId="{16C9254B-DD33-43A6-9F61-4FF8BEA95EA7}" srcOrd="0" destOrd="0" presId="urn:microsoft.com/office/officeart/2005/8/layout/chevron2"/>
    <dgm:cxn modelId="{52EC9C63-BD2C-4C10-AB12-0D57CC0875D4}" type="presOf" srcId="{706A4B19-A138-4E01-BFF5-5DB99425C3B3}" destId="{6CC15D1D-94F3-4200-AACB-6FE5AC67C58B}" srcOrd="0" destOrd="0" presId="urn:microsoft.com/office/officeart/2005/8/layout/chevron2"/>
    <dgm:cxn modelId="{0CF19BE5-8796-4E93-BF90-D80736CE8B44}" srcId="{BCB2FF55-FBC5-4BFA-80B3-DC50D17DD6A0}" destId="{D2D08DB8-B70F-4316-84E5-D75B4E9A98DA}" srcOrd="0" destOrd="0" parTransId="{4EBC467D-DC69-4BF3-89EE-95994C8B3ABE}" sibTransId="{EA835697-9673-4A2A-B3FE-48D7F3E25F12}"/>
    <dgm:cxn modelId="{A6D3A249-F952-4443-AB2B-F24F0B653C7B}" srcId="{B6315ABE-5D97-4F6C-82DC-7163B6FC1587}" destId="{F7ACD5EC-BBE1-4179-8B0B-6045DAC35907}" srcOrd="2" destOrd="0" parTransId="{7768B770-D2A3-414D-8573-1128492C936D}" sibTransId="{24D8FC36-8FC1-43A7-B1F1-AAA52B0D66AB}"/>
    <dgm:cxn modelId="{7A94EB29-4705-4AE7-975E-B15ACFFC4985}" type="presOf" srcId="{C04BD625-8A71-449F-A206-662799F9C104}" destId="{79BBAF11-7E3D-4758-A717-D0D192B85D81}" srcOrd="0" destOrd="0" presId="urn:microsoft.com/office/officeart/2005/8/layout/chevron2"/>
    <dgm:cxn modelId="{B3E835A2-3E3C-426B-863E-D06336A143CF}" type="presParOf" srcId="{42097590-A78F-451A-878F-93E943DFF6EB}" destId="{BC8912F9-B7EA-4110-A0BD-6601ABC2145A}" srcOrd="0" destOrd="0" presId="urn:microsoft.com/office/officeart/2005/8/layout/chevron2"/>
    <dgm:cxn modelId="{9D268739-1165-4A54-AE48-56E0204197D1}" type="presParOf" srcId="{BC8912F9-B7EA-4110-A0BD-6601ABC2145A}" destId="{709FC365-DF63-4300-ACF2-12200B5E905C}" srcOrd="0" destOrd="0" presId="urn:microsoft.com/office/officeart/2005/8/layout/chevron2"/>
    <dgm:cxn modelId="{9A97794E-3934-465B-89C8-AB79F36406CA}" type="presParOf" srcId="{BC8912F9-B7EA-4110-A0BD-6601ABC2145A}" destId="{0C0799F8-E6D2-4A8B-9D45-2C4E5E57F795}" srcOrd="1" destOrd="0" presId="urn:microsoft.com/office/officeart/2005/8/layout/chevron2"/>
    <dgm:cxn modelId="{E61C1AC9-407E-4502-A496-E5437FDDBF58}" type="presParOf" srcId="{42097590-A78F-451A-878F-93E943DFF6EB}" destId="{8A27FFAD-6BC2-4D6C-BE53-8EB00DB37644}" srcOrd="1" destOrd="0" presId="urn:microsoft.com/office/officeart/2005/8/layout/chevron2"/>
    <dgm:cxn modelId="{2C61EF69-2338-4317-9958-51FC1BA9B8DE}" type="presParOf" srcId="{42097590-A78F-451A-878F-93E943DFF6EB}" destId="{E62B3A5C-4189-4F75-BE40-18002736F2E1}" srcOrd="2" destOrd="0" presId="urn:microsoft.com/office/officeart/2005/8/layout/chevron2"/>
    <dgm:cxn modelId="{DE539084-F6AE-4E44-B7F6-125043939148}" type="presParOf" srcId="{E62B3A5C-4189-4F75-BE40-18002736F2E1}" destId="{9E85D171-FD0C-4E32-90E4-F283C402E376}" srcOrd="0" destOrd="0" presId="urn:microsoft.com/office/officeart/2005/8/layout/chevron2"/>
    <dgm:cxn modelId="{6B268320-B73C-4E77-8961-C4825FC2C883}" type="presParOf" srcId="{E62B3A5C-4189-4F75-BE40-18002736F2E1}" destId="{11C52598-85C0-45B3-BCF0-DCF17583FACA}" srcOrd="1" destOrd="0" presId="urn:microsoft.com/office/officeart/2005/8/layout/chevron2"/>
    <dgm:cxn modelId="{E44A9E20-A765-4989-A1E1-62BE7F6FC040}" type="presParOf" srcId="{42097590-A78F-451A-878F-93E943DFF6EB}" destId="{E5EA4BD6-02AE-4758-A0ED-57A421626667}" srcOrd="3" destOrd="0" presId="urn:microsoft.com/office/officeart/2005/8/layout/chevron2"/>
    <dgm:cxn modelId="{B7F319A3-A7B5-4749-B3A8-5F5003A07A22}" type="presParOf" srcId="{42097590-A78F-451A-878F-93E943DFF6EB}" destId="{083002C5-085D-4132-B2AD-D4953EE0C191}" srcOrd="4" destOrd="0" presId="urn:microsoft.com/office/officeart/2005/8/layout/chevron2"/>
    <dgm:cxn modelId="{05EA13AC-6A26-49F6-9D02-96E07161D733}" type="presParOf" srcId="{083002C5-085D-4132-B2AD-D4953EE0C191}" destId="{16C9254B-DD33-43A6-9F61-4FF8BEA95EA7}" srcOrd="0" destOrd="0" presId="urn:microsoft.com/office/officeart/2005/8/layout/chevron2"/>
    <dgm:cxn modelId="{2D9F104D-770D-4A48-84CD-D17205117016}" type="presParOf" srcId="{083002C5-085D-4132-B2AD-D4953EE0C191}" destId="{8CD8F671-1800-4EB5-A0CA-F13A7D04E5F9}" srcOrd="1" destOrd="0" presId="urn:microsoft.com/office/officeart/2005/8/layout/chevron2"/>
    <dgm:cxn modelId="{2681ED78-F646-4E46-B033-AE6A35417B15}" type="presParOf" srcId="{42097590-A78F-451A-878F-93E943DFF6EB}" destId="{BA92533C-67D1-47AA-BD47-157B1F703BAE}" srcOrd="5" destOrd="0" presId="urn:microsoft.com/office/officeart/2005/8/layout/chevron2"/>
    <dgm:cxn modelId="{0C1E646B-853F-4527-ABEC-72DFF109937D}" type="presParOf" srcId="{42097590-A78F-451A-878F-93E943DFF6EB}" destId="{98CB8A31-3D60-45C9-8C7F-1725D0F7D7F3}" srcOrd="6" destOrd="0" presId="urn:microsoft.com/office/officeart/2005/8/layout/chevron2"/>
    <dgm:cxn modelId="{4A105E54-8342-4735-8BDD-576256D6EE82}" type="presParOf" srcId="{98CB8A31-3D60-45C9-8C7F-1725D0F7D7F3}" destId="{79BBAF11-7E3D-4758-A717-D0D192B85D81}" srcOrd="0" destOrd="0" presId="urn:microsoft.com/office/officeart/2005/8/layout/chevron2"/>
    <dgm:cxn modelId="{F41A68A9-33C0-4016-90AD-9BDD62104AF0}" type="presParOf" srcId="{98CB8A31-3D60-45C9-8C7F-1725D0F7D7F3}" destId="{285AB6AB-3157-48C0-8172-5AB4B0C080E9}" srcOrd="1" destOrd="0" presId="urn:microsoft.com/office/officeart/2005/8/layout/chevron2"/>
    <dgm:cxn modelId="{362BBAA6-B9D0-4805-A496-753B1E42855D}" type="presParOf" srcId="{42097590-A78F-451A-878F-93E943DFF6EB}" destId="{F9829D8D-D445-40EF-A85C-F98BB4A642A7}" srcOrd="7" destOrd="0" presId="urn:microsoft.com/office/officeart/2005/8/layout/chevron2"/>
    <dgm:cxn modelId="{5162D803-4DEF-4B6E-9674-01DA3A275747}" type="presParOf" srcId="{42097590-A78F-451A-878F-93E943DFF6EB}" destId="{BB0C5D11-CA6A-4B4F-A878-860540A9E02E}" srcOrd="8" destOrd="0" presId="urn:microsoft.com/office/officeart/2005/8/layout/chevron2"/>
    <dgm:cxn modelId="{2E64388B-9A93-46E4-9C07-2D0F53018064}" type="presParOf" srcId="{BB0C5D11-CA6A-4B4F-A878-860540A9E02E}" destId="{8EB7C5CF-1501-4EB2-ACC3-105839F3F8C4}" srcOrd="0" destOrd="0" presId="urn:microsoft.com/office/officeart/2005/8/layout/chevron2"/>
    <dgm:cxn modelId="{CDE64A6A-6E10-4F15-8F6C-BFA949DD4008}" type="presParOf" srcId="{BB0C5D11-CA6A-4B4F-A878-860540A9E02E}" destId="{E73EF550-CE4A-4F8C-9EE2-B96F896FDB89}" srcOrd="1" destOrd="0" presId="urn:microsoft.com/office/officeart/2005/8/layout/chevron2"/>
    <dgm:cxn modelId="{2F974D6C-FC4B-4F61-9AF6-ACC2A208B63C}" type="presParOf" srcId="{42097590-A78F-451A-878F-93E943DFF6EB}" destId="{83A3BF59-C107-48A6-B5D8-C78506D9CCDB}" srcOrd="9" destOrd="0" presId="urn:microsoft.com/office/officeart/2005/8/layout/chevron2"/>
    <dgm:cxn modelId="{41C66240-27D0-4AAF-8538-5F22B88DD51D}" type="presParOf" srcId="{42097590-A78F-451A-878F-93E943DFF6EB}" destId="{BA4A029F-4925-4EB8-B1CB-B94DCD97BC80}" srcOrd="10" destOrd="0" presId="urn:microsoft.com/office/officeart/2005/8/layout/chevron2"/>
    <dgm:cxn modelId="{8668A782-4F66-456B-8CEA-C0B62C2FE41E}" type="presParOf" srcId="{BA4A029F-4925-4EB8-B1CB-B94DCD97BC80}" destId="{CE9BCAED-71AC-43B4-9285-7E01F2933FDD}" srcOrd="0" destOrd="0" presId="urn:microsoft.com/office/officeart/2005/8/layout/chevron2"/>
    <dgm:cxn modelId="{79DFFF24-4522-4314-B9E1-8563E886A588}" type="presParOf" srcId="{BA4A029F-4925-4EB8-B1CB-B94DCD97BC80}" destId="{526993F4-7B8A-429B-AB09-783D6ECDE4DC}" srcOrd="1" destOrd="0" presId="urn:microsoft.com/office/officeart/2005/8/layout/chevron2"/>
    <dgm:cxn modelId="{5E93D09D-6603-4095-850F-9896C0784823}" type="presParOf" srcId="{42097590-A78F-451A-878F-93E943DFF6EB}" destId="{0ED18909-F533-46CC-9019-DE72EC36F5C0}" srcOrd="11" destOrd="0" presId="urn:microsoft.com/office/officeart/2005/8/layout/chevron2"/>
    <dgm:cxn modelId="{79D367D6-20C0-4F4E-9C83-D78B4E4CD2ED}" type="presParOf" srcId="{42097590-A78F-451A-878F-93E943DFF6EB}" destId="{E636787A-DF06-4699-A031-D26F2F8C8FF1}" srcOrd="12" destOrd="0" presId="urn:microsoft.com/office/officeart/2005/8/layout/chevron2"/>
    <dgm:cxn modelId="{A6258671-6B86-423A-9289-3206021B085B}" type="presParOf" srcId="{E636787A-DF06-4699-A031-D26F2F8C8FF1}" destId="{2457EC1A-C8F8-4229-B225-46AB6E77E911}" srcOrd="0" destOrd="0" presId="urn:microsoft.com/office/officeart/2005/8/layout/chevron2"/>
    <dgm:cxn modelId="{61AB975B-2ED2-4ADF-A237-ED926C119026}" type="presParOf" srcId="{E636787A-DF06-4699-A031-D26F2F8C8FF1}" destId="{93FA22AD-569A-416C-A8DA-7F664B133DF8}" srcOrd="1" destOrd="0" presId="urn:microsoft.com/office/officeart/2005/8/layout/chevron2"/>
    <dgm:cxn modelId="{C96A5C7A-CE1D-4B9B-8064-89B24A97DA20}" type="presParOf" srcId="{42097590-A78F-451A-878F-93E943DFF6EB}" destId="{BDBEFDCD-FFF4-4F0B-B88A-A7615D7CC97D}" srcOrd="13" destOrd="0" presId="urn:microsoft.com/office/officeart/2005/8/layout/chevron2"/>
    <dgm:cxn modelId="{2FAA9AAC-9CCB-4C02-8136-097A91E5E451}" type="presParOf" srcId="{42097590-A78F-451A-878F-93E943DFF6EB}" destId="{154CD9A4-288F-48B8-8A8D-DF79EC097121}" srcOrd="14" destOrd="0" presId="urn:microsoft.com/office/officeart/2005/8/layout/chevron2"/>
    <dgm:cxn modelId="{C9D7941B-3454-4C78-B728-F5DD57CA6D74}" type="presParOf" srcId="{154CD9A4-288F-48B8-8A8D-DF79EC097121}" destId="{63C874AD-5C92-4C0C-9A6A-3DB9808DE786}" srcOrd="0" destOrd="0" presId="urn:microsoft.com/office/officeart/2005/8/layout/chevron2"/>
    <dgm:cxn modelId="{CCD68B4C-9DF5-41E8-A8A8-47AC6D08C2DC}" type="presParOf" srcId="{154CD9A4-288F-48B8-8A8D-DF79EC097121}" destId="{093B2B12-A7CC-4255-AE39-77A1C3956E3A}" srcOrd="1" destOrd="0" presId="urn:microsoft.com/office/officeart/2005/8/layout/chevron2"/>
    <dgm:cxn modelId="{1A444334-FE9C-4FF2-AE49-BA8FBB87F27B}" type="presParOf" srcId="{42097590-A78F-451A-878F-93E943DFF6EB}" destId="{9742A613-523B-4A51-BD5E-9C7A7DAAE5BF}" srcOrd="15" destOrd="0" presId="urn:microsoft.com/office/officeart/2005/8/layout/chevron2"/>
    <dgm:cxn modelId="{A27B831E-B9CA-44BC-8BFC-B1129FAF4FA7}" type="presParOf" srcId="{42097590-A78F-451A-878F-93E943DFF6EB}" destId="{458BA983-88FC-4558-B5BB-E5F4AB3DD42E}" srcOrd="16" destOrd="0" presId="urn:microsoft.com/office/officeart/2005/8/layout/chevron2"/>
    <dgm:cxn modelId="{23A0A972-8060-4656-A193-6F474BA1F4E0}" type="presParOf" srcId="{458BA983-88FC-4558-B5BB-E5F4AB3DD42E}" destId="{925A6BFB-8E2F-4DF6-8C96-032C53951296}" srcOrd="0" destOrd="0" presId="urn:microsoft.com/office/officeart/2005/8/layout/chevron2"/>
    <dgm:cxn modelId="{3C14CD77-12A6-4254-A590-2E110E72CDDA}" type="presParOf" srcId="{458BA983-88FC-4558-B5BB-E5F4AB3DD42E}" destId="{6CC15D1D-94F3-4200-AACB-6FE5AC67C58B}" srcOrd="1" destOrd="0" presId="urn:microsoft.com/office/officeart/2005/8/layout/chevron2"/>
    <dgm:cxn modelId="{017272D3-06EB-4410-A1D8-1F85408F9549}" type="presParOf" srcId="{42097590-A78F-451A-878F-93E943DFF6EB}" destId="{40073A0D-C9E2-4C6C-82F7-AE4E0C4F690D}" srcOrd="17" destOrd="0" presId="urn:microsoft.com/office/officeart/2005/8/layout/chevron2"/>
    <dgm:cxn modelId="{66B107FF-E166-4814-9CBE-A0E9086F3F13}" type="presParOf" srcId="{42097590-A78F-451A-878F-93E943DFF6EB}" destId="{ADFDF4F8-C18E-4074-A2FF-FAF16523F24D}" srcOrd="18" destOrd="0" presId="urn:microsoft.com/office/officeart/2005/8/layout/chevron2"/>
    <dgm:cxn modelId="{9E1183EF-0B4B-4564-8FEC-AB8578542C9D}" type="presParOf" srcId="{ADFDF4F8-C18E-4074-A2FF-FAF16523F24D}" destId="{8618E1F6-679F-4111-9558-7992CA2CE0B5}" srcOrd="0" destOrd="0" presId="urn:microsoft.com/office/officeart/2005/8/layout/chevron2"/>
    <dgm:cxn modelId="{CE16D033-DA5C-4243-9B80-F5F656AC5518}" type="presParOf" srcId="{ADFDF4F8-C18E-4074-A2FF-FAF16523F24D}" destId="{4C59470E-AD79-4C73-A259-A5041358598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C6F22F-59E6-408C-A2C9-169C5CD6E098}" type="doc">
      <dgm:prSet loTypeId="urn:microsoft.com/office/officeart/2005/8/layout/cycle2" loCatId="cycle" qsTypeId="urn:microsoft.com/office/officeart/2005/8/quickstyle/simple1" qsCatId="simple" csTypeId="urn:microsoft.com/office/officeart/2005/8/colors/accent1_2" csCatId="accent1" phldr="1"/>
      <dgm:spPr/>
      <dgm:t>
        <a:bodyPr/>
        <a:lstStyle/>
        <a:p>
          <a:pPr rtl="1"/>
          <a:endParaRPr lang="ar-DZ"/>
        </a:p>
      </dgm:t>
    </dgm:pt>
    <dgm:pt modelId="{221109FB-DE56-45FB-B671-B0E08FAF214B}">
      <dgm:prSet custT="1"/>
      <dgm:spPr>
        <a:solidFill>
          <a:srgbClr val="92D050"/>
        </a:solidFill>
      </dgm:spPr>
      <dgm:t>
        <a:bodyPr/>
        <a:lstStyle/>
        <a:p>
          <a:pPr rtl="1"/>
          <a:r>
            <a:rPr lang="ar-EG" sz="1800" b="1" dirty="0" smtClean="0">
              <a:solidFill>
                <a:schemeClr val="tx1"/>
              </a:solidFill>
            </a:rPr>
            <a:t>يعمل المشروع علي ايجاد حل لبعض المشكلات مثل :</a:t>
          </a:r>
          <a:endParaRPr lang="ar-DZ" sz="1800" dirty="0">
            <a:solidFill>
              <a:schemeClr val="tx1"/>
            </a:solidFill>
          </a:endParaRPr>
        </a:p>
      </dgm:t>
    </dgm:pt>
    <dgm:pt modelId="{D590CC84-3CB3-4BDC-B8E9-04BE46F3C46B}" type="parTrans" cxnId="{78A5A4F8-563F-453A-AD36-EF69F63FC221}">
      <dgm:prSet/>
      <dgm:spPr/>
      <dgm:t>
        <a:bodyPr/>
        <a:lstStyle/>
        <a:p>
          <a:pPr rtl="1"/>
          <a:endParaRPr lang="ar-DZ"/>
        </a:p>
      </dgm:t>
    </dgm:pt>
    <dgm:pt modelId="{1E957CA1-294C-4B11-A0CB-25B718348F85}" type="sibTrans" cxnId="{78A5A4F8-563F-453A-AD36-EF69F63FC221}">
      <dgm:prSet/>
      <dgm:spPr/>
      <dgm:t>
        <a:bodyPr/>
        <a:lstStyle/>
        <a:p>
          <a:pPr rtl="1"/>
          <a:endParaRPr lang="ar-DZ"/>
        </a:p>
      </dgm:t>
    </dgm:pt>
    <dgm:pt modelId="{5E6E1EB2-68C8-46F8-80AD-2AEAF42E1CF5}">
      <dgm:prSet custT="1"/>
      <dgm:spPr>
        <a:solidFill>
          <a:srgbClr val="92D050"/>
        </a:solidFill>
      </dgm:spPr>
      <dgm:t>
        <a:bodyPr/>
        <a:lstStyle/>
        <a:p>
          <a:pPr rtl="1"/>
          <a:r>
            <a:rPr lang="ar-EG" sz="1400" b="1" dirty="0" smtClean="0">
              <a:solidFill>
                <a:schemeClr val="tx1"/>
              </a:solidFill>
            </a:rPr>
            <a:t>البطاله وقلة الدخل وندرة فرص العمل من خلال اتاحة فرص عمل للخريجين بالمشروع وظائف مؤقتة.</a:t>
          </a:r>
          <a:endParaRPr lang="ar-DZ" sz="1400" dirty="0">
            <a:solidFill>
              <a:schemeClr val="tx1"/>
            </a:solidFill>
          </a:endParaRPr>
        </a:p>
      </dgm:t>
    </dgm:pt>
    <dgm:pt modelId="{A0B1E0E6-88EB-4B36-9EA5-7186ABD366A0}" type="parTrans" cxnId="{BE217C6D-0DAF-4216-B0CE-9BFB832268EE}">
      <dgm:prSet/>
      <dgm:spPr/>
      <dgm:t>
        <a:bodyPr/>
        <a:lstStyle/>
        <a:p>
          <a:pPr rtl="1"/>
          <a:endParaRPr lang="ar-DZ"/>
        </a:p>
      </dgm:t>
    </dgm:pt>
    <dgm:pt modelId="{E0B09CEF-53E0-4D49-ACA3-D3AD87D8F3EB}" type="sibTrans" cxnId="{BE217C6D-0DAF-4216-B0CE-9BFB832268EE}">
      <dgm:prSet/>
      <dgm:spPr/>
      <dgm:t>
        <a:bodyPr/>
        <a:lstStyle/>
        <a:p>
          <a:pPr rtl="1"/>
          <a:endParaRPr lang="ar-DZ"/>
        </a:p>
      </dgm:t>
    </dgm:pt>
    <dgm:pt modelId="{243C7D24-4FC8-4792-B3BB-44FDF052A947}">
      <dgm:prSet custT="1"/>
      <dgm:spPr>
        <a:solidFill>
          <a:srgbClr val="92D050"/>
        </a:solidFill>
      </dgm:spPr>
      <dgm:t>
        <a:bodyPr/>
        <a:lstStyle/>
        <a:p>
          <a:pPr rtl="1"/>
          <a:r>
            <a:rPr lang="ar-EG" sz="1400" b="1" dirty="0" smtClean="0">
              <a:solidFill>
                <a:schemeClr val="tx1"/>
              </a:solidFill>
            </a:rPr>
            <a:t>ارهاق المزارعين في ري الاراضي الزراعيه بسبب تدهور المساقي وقلة تطويرها لكثرة التكاليف و سوف تقوم الجمعية بعمل تطوير لبعض المساقي الزراعية</a:t>
          </a:r>
          <a:endParaRPr lang="ar-DZ" sz="1400" dirty="0">
            <a:solidFill>
              <a:schemeClr val="tx1"/>
            </a:solidFill>
          </a:endParaRPr>
        </a:p>
      </dgm:t>
    </dgm:pt>
    <dgm:pt modelId="{7958BCB1-16F2-41E1-872B-1FEBC221CA1A}" type="parTrans" cxnId="{70CE6FDA-6D75-44E6-8F82-FE520D456370}">
      <dgm:prSet/>
      <dgm:spPr/>
      <dgm:t>
        <a:bodyPr/>
        <a:lstStyle/>
        <a:p>
          <a:pPr rtl="1"/>
          <a:endParaRPr lang="ar-DZ"/>
        </a:p>
      </dgm:t>
    </dgm:pt>
    <dgm:pt modelId="{D5A39E84-2177-4AB9-B716-947EA3FED1E4}" type="sibTrans" cxnId="{70CE6FDA-6D75-44E6-8F82-FE520D456370}">
      <dgm:prSet/>
      <dgm:spPr/>
      <dgm:t>
        <a:bodyPr/>
        <a:lstStyle/>
        <a:p>
          <a:pPr rtl="1"/>
          <a:endParaRPr lang="ar-DZ"/>
        </a:p>
      </dgm:t>
    </dgm:pt>
    <dgm:pt modelId="{E3B89667-CD89-43B2-A981-29567A129608}">
      <dgm:prSet custT="1"/>
      <dgm:spPr>
        <a:solidFill>
          <a:srgbClr val="92D050"/>
        </a:solidFill>
      </dgm:spPr>
      <dgm:t>
        <a:bodyPr/>
        <a:lstStyle/>
        <a:p>
          <a:pPr rtl="1"/>
          <a:r>
            <a:rPr lang="ar-EG" sz="1400" b="1" dirty="0" smtClean="0">
              <a:solidFill>
                <a:schemeClr val="tx1"/>
              </a:solidFill>
            </a:rPr>
            <a:t>ارتفاع اسعار السماد الغير عضوي تساهم الجمعية في عمل سماد عضوي بعدد 8 كومات و تدريب عدد 100 مزارع علي تعلم طريقة عمل السماد العضوي.</a:t>
          </a:r>
          <a:endParaRPr lang="ar-DZ" sz="1400" dirty="0">
            <a:solidFill>
              <a:schemeClr val="tx1"/>
            </a:solidFill>
          </a:endParaRPr>
        </a:p>
      </dgm:t>
    </dgm:pt>
    <dgm:pt modelId="{786C66F6-C2C7-4BF9-B67A-24D1B188E299}" type="parTrans" cxnId="{E3771683-C7AE-4927-BE47-1795FA7EB84F}">
      <dgm:prSet/>
      <dgm:spPr/>
      <dgm:t>
        <a:bodyPr/>
        <a:lstStyle/>
        <a:p>
          <a:pPr rtl="1"/>
          <a:endParaRPr lang="ar-DZ"/>
        </a:p>
      </dgm:t>
    </dgm:pt>
    <dgm:pt modelId="{3FFE3EA7-313F-49BB-A526-04BECCCBC57B}" type="sibTrans" cxnId="{E3771683-C7AE-4927-BE47-1795FA7EB84F}">
      <dgm:prSet/>
      <dgm:spPr/>
      <dgm:t>
        <a:bodyPr/>
        <a:lstStyle/>
        <a:p>
          <a:pPr rtl="1"/>
          <a:endParaRPr lang="ar-DZ"/>
        </a:p>
      </dgm:t>
    </dgm:pt>
    <dgm:pt modelId="{FBCC87C6-19D5-435C-A116-CDE32528A4AE}">
      <dgm:prSet custT="1"/>
      <dgm:spPr>
        <a:solidFill>
          <a:srgbClr val="92D050"/>
        </a:solidFill>
      </dgm:spPr>
      <dgm:t>
        <a:bodyPr/>
        <a:lstStyle/>
        <a:p>
          <a:pPr rtl="1"/>
          <a:r>
            <a:rPr lang="ar-EG" sz="1400" b="1" dirty="0" smtClean="0">
              <a:solidFill>
                <a:schemeClr val="tx1"/>
              </a:solidFill>
            </a:rPr>
            <a:t>قلة وعي الاهالي ببعض المشاكل الموجوده في المجتمع واقبالهم علي حلها بطريقه غير سليمه منها هجرة الشباب بطريقه غير نظاميه و كيفية الاستفادة من المخلفات الزراعية وو فوائد تطوير المساقي .</a:t>
          </a:r>
          <a:endParaRPr lang="ar-DZ" sz="1400" dirty="0">
            <a:solidFill>
              <a:schemeClr val="tx1"/>
            </a:solidFill>
          </a:endParaRPr>
        </a:p>
      </dgm:t>
    </dgm:pt>
    <dgm:pt modelId="{8D279171-59B2-4EFE-8C45-85730AB3D939}" type="parTrans" cxnId="{200E7A33-891B-4586-BFEC-91C95013ABA9}">
      <dgm:prSet/>
      <dgm:spPr/>
      <dgm:t>
        <a:bodyPr/>
        <a:lstStyle/>
        <a:p>
          <a:pPr rtl="1"/>
          <a:endParaRPr lang="ar-DZ"/>
        </a:p>
      </dgm:t>
    </dgm:pt>
    <dgm:pt modelId="{9E2F9474-22BB-43FC-8FE1-5C5F7F8EC2DC}" type="sibTrans" cxnId="{200E7A33-891B-4586-BFEC-91C95013ABA9}">
      <dgm:prSet/>
      <dgm:spPr/>
      <dgm:t>
        <a:bodyPr/>
        <a:lstStyle/>
        <a:p>
          <a:pPr rtl="1"/>
          <a:endParaRPr lang="ar-DZ"/>
        </a:p>
      </dgm:t>
    </dgm:pt>
    <dgm:pt modelId="{D7B4C819-AA04-493A-97E2-D9C1AA0B8F2D}" type="pres">
      <dgm:prSet presAssocID="{43C6F22F-59E6-408C-A2C9-169C5CD6E098}" presName="cycle" presStyleCnt="0">
        <dgm:presLayoutVars>
          <dgm:dir/>
          <dgm:resizeHandles val="exact"/>
        </dgm:presLayoutVars>
      </dgm:prSet>
      <dgm:spPr/>
      <dgm:t>
        <a:bodyPr/>
        <a:lstStyle/>
        <a:p>
          <a:pPr rtl="1"/>
          <a:endParaRPr lang="ar-DZ"/>
        </a:p>
      </dgm:t>
    </dgm:pt>
    <dgm:pt modelId="{1AB5C54E-3A49-4B3D-81C8-E63F0C9E668B}" type="pres">
      <dgm:prSet presAssocID="{221109FB-DE56-45FB-B671-B0E08FAF214B}" presName="node" presStyleLbl="node1" presStyleIdx="0" presStyleCnt="1" custScaleY="122494">
        <dgm:presLayoutVars>
          <dgm:bulletEnabled val="1"/>
        </dgm:presLayoutVars>
      </dgm:prSet>
      <dgm:spPr/>
      <dgm:t>
        <a:bodyPr/>
        <a:lstStyle/>
        <a:p>
          <a:pPr rtl="1"/>
          <a:endParaRPr lang="ar-DZ"/>
        </a:p>
      </dgm:t>
    </dgm:pt>
  </dgm:ptLst>
  <dgm:cxnLst>
    <dgm:cxn modelId="{70CE6FDA-6D75-44E6-8F82-FE520D456370}" srcId="{221109FB-DE56-45FB-B671-B0E08FAF214B}" destId="{243C7D24-4FC8-4792-B3BB-44FDF052A947}" srcOrd="1" destOrd="0" parTransId="{7958BCB1-16F2-41E1-872B-1FEBC221CA1A}" sibTransId="{D5A39E84-2177-4AB9-B716-947EA3FED1E4}"/>
    <dgm:cxn modelId="{78A5A4F8-563F-453A-AD36-EF69F63FC221}" srcId="{43C6F22F-59E6-408C-A2C9-169C5CD6E098}" destId="{221109FB-DE56-45FB-B671-B0E08FAF214B}" srcOrd="0" destOrd="0" parTransId="{D590CC84-3CB3-4BDC-B8E9-04BE46F3C46B}" sibTransId="{1E957CA1-294C-4B11-A0CB-25B718348F85}"/>
    <dgm:cxn modelId="{5DFF1BCE-1C8D-454D-ADDD-522BF6146B9B}" type="presOf" srcId="{43C6F22F-59E6-408C-A2C9-169C5CD6E098}" destId="{D7B4C819-AA04-493A-97E2-D9C1AA0B8F2D}" srcOrd="0" destOrd="0" presId="urn:microsoft.com/office/officeart/2005/8/layout/cycle2"/>
    <dgm:cxn modelId="{B63C7666-A2AA-4480-A9E7-FF689F2FFC66}" type="presOf" srcId="{E3B89667-CD89-43B2-A981-29567A129608}" destId="{1AB5C54E-3A49-4B3D-81C8-E63F0C9E668B}" srcOrd="0" destOrd="3" presId="urn:microsoft.com/office/officeart/2005/8/layout/cycle2"/>
    <dgm:cxn modelId="{86C8128B-D36A-4A60-9260-F39AFCBDDEC4}" type="presOf" srcId="{221109FB-DE56-45FB-B671-B0E08FAF214B}" destId="{1AB5C54E-3A49-4B3D-81C8-E63F0C9E668B}" srcOrd="0" destOrd="0" presId="urn:microsoft.com/office/officeart/2005/8/layout/cycle2"/>
    <dgm:cxn modelId="{A8AF691E-CA65-4BAB-AE5E-9E44A1676ED1}" type="presOf" srcId="{5E6E1EB2-68C8-46F8-80AD-2AEAF42E1CF5}" destId="{1AB5C54E-3A49-4B3D-81C8-E63F0C9E668B}" srcOrd="0" destOrd="1" presId="urn:microsoft.com/office/officeart/2005/8/layout/cycle2"/>
    <dgm:cxn modelId="{18287AA7-5359-472E-BA4E-97F70B550B99}" type="presOf" srcId="{FBCC87C6-19D5-435C-A116-CDE32528A4AE}" destId="{1AB5C54E-3A49-4B3D-81C8-E63F0C9E668B}" srcOrd="0" destOrd="4" presId="urn:microsoft.com/office/officeart/2005/8/layout/cycle2"/>
    <dgm:cxn modelId="{EC258162-30ED-43AB-BD24-5180CDE0B91D}" type="presOf" srcId="{243C7D24-4FC8-4792-B3BB-44FDF052A947}" destId="{1AB5C54E-3A49-4B3D-81C8-E63F0C9E668B}" srcOrd="0" destOrd="2" presId="urn:microsoft.com/office/officeart/2005/8/layout/cycle2"/>
    <dgm:cxn modelId="{BE217C6D-0DAF-4216-B0CE-9BFB832268EE}" srcId="{221109FB-DE56-45FB-B671-B0E08FAF214B}" destId="{5E6E1EB2-68C8-46F8-80AD-2AEAF42E1CF5}" srcOrd="0" destOrd="0" parTransId="{A0B1E0E6-88EB-4B36-9EA5-7186ABD366A0}" sibTransId="{E0B09CEF-53E0-4D49-ACA3-D3AD87D8F3EB}"/>
    <dgm:cxn modelId="{E3771683-C7AE-4927-BE47-1795FA7EB84F}" srcId="{221109FB-DE56-45FB-B671-B0E08FAF214B}" destId="{E3B89667-CD89-43B2-A981-29567A129608}" srcOrd="2" destOrd="0" parTransId="{786C66F6-C2C7-4BF9-B67A-24D1B188E299}" sibTransId="{3FFE3EA7-313F-49BB-A526-04BECCCBC57B}"/>
    <dgm:cxn modelId="{200E7A33-891B-4586-BFEC-91C95013ABA9}" srcId="{221109FB-DE56-45FB-B671-B0E08FAF214B}" destId="{FBCC87C6-19D5-435C-A116-CDE32528A4AE}" srcOrd="3" destOrd="0" parTransId="{8D279171-59B2-4EFE-8C45-85730AB3D939}" sibTransId="{9E2F9474-22BB-43FC-8FE1-5C5F7F8EC2DC}"/>
    <dgm:cxn modelId="{8F07AE53-AFF7-41B1-A1B1-EDD61CA7F54B}" type="presParOf" srcId="{D7B4C819-AA04-493A-97E2-D9C1AA0B8F2D}" destId="{1AB5C54E-3A49-4B3D-81C8-E63F0C9E668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881960-21E7-41A2-8B9D-759F19D7D9AB}" type="doc">
      <dgm:prSet loTypeId="urn:microsoft.com/office/officeart/2005/8/layout/pyramid2" loCatId="pyramid" qsTypeId="urn:microsoft.com/office/officeart/2009/2/quickstyle/3d8" qsCatId="3D" csTypeId="urn:microsoft.com/office/officeart/2005/8/colors/accent1_2" csCatId="accent1" phldr="1"/>
      <dgm:spPr/>
      <dgm:t>
        <a:bodyPr/>
        <a:lstStyle/>
        <a:p>
          <a:pPr rtl="1"/>
          <a:endParaRPr lang="ar-DZ"/>
        </a:p>
      </dgm:t>
    </dgm:pt>
    <dgm:pt modelId="{6A154419-DF3A-4BC8-9F10-8A39481ECE69}">
      <dgm:prSet/>
      <dgm:spPr>
        <a:solidFill>
          <a:srgbClr val="D60093">
            <a:alpha val="90000"/>
          </a:srgbClr>
        </a:solidFill>
      </dgm:spPr>
      <dgm:t>
        <a:bodyPr/>
        <a:lstStyle/>
        <a:p>
          <a:pPr rtl="1"/>
          <a:r>
            <a:rPr lang="ar-SA" b="1" dirty="0" smtClean="0"/>
            <a:t>تشغيل الشباب في مبادرات الح</a:t>
          </a:r>
          <a:r>
            <a:rPr lang="ar-EG" b="1" dirty="0" smtClean="0"/>
            <a:t>د من الهجرة غير النظامية لرفع المستوي الاقتصادي وزيادة الوعي الاجتماعي والزراعي والبيئي لاهالي قرية جزيرة بهيج .</a:t>
          </a:r>
          <a:endParaRPr lang="ar-DZ" dirty="0"/>
        </a:p>
      </dgm:t>
    </dgm:pt>
    <dgm:pt modelId="{8B4B930B-E2E9-4BA2-9943-8A960A52F408}" type="parTrans" cxnId="{7342EDE9-53D8-43F2-ADA0-B201D0FF7C5C}">
      <dgm:prSet/>
      <dgm:spPr/>
      <dgm:t>
        <a:bodyPr/>
        <a:lstStyle/>
        <a:p>
          <a:pPr rtl="1"/>
          <a:endParaRPr lang="ar-DZ"/>
        </a:p>
      </dgm:t>
    </dgm:pt>
    <dgm:pt modelId="{07522E25-5CD7-48F1-B297-85E97CEB01CA}" type="sibTrans" cxnId="{7342EDE9-53D8-43F2-ADA0-B201D0FF7C5C}">
      <dgm:prSet/>
      <dgm:spPr/>
      <dgm:t>
        <a:bodyPr/>
        <a:lstStyle/>
        <a:p>
          <a:pPr rtl="1"/>
          <a:endParaRPr lang="ar-DZ"/>
        </a:p>
      </dgm:t>
    </dgm:pt>
    <dgm:pt modelId="{06E3C1DD-23D5-4A60-ABE2-3ADF2AFC67A1}" type="pres">
      <dgm:prSet presAssocID="{15881960-21E7-41A2-8B9D-759F19D7D9AB}" presName="compositeShape" presStyleCnt="0">
        <dgm:presLayoutVars>
          <dgm:dir/>
          <dgm:resizeHandles/>
        </dgm:presLayoutVars>
      </dgm:prSet>
      <dgm:spPr/>
      <dgm:t>
        <a:bodyPr/>
        <a:lstStyle/>
        <a:p>
          <a:pPr rtl="1"/>
          <a:endParaRPr lang="ar-DZ"/>
        </a:p>
      </dgm:t>
    </dgm:pt>
    <dgm:pt modelId="{979C040D-8BB5-4FB2-80DF-9697900D052E}" type="pres">
      <dgm:prSet presAssocID="{15881960-21E7-41A2-8B9D-759F19D7D9AB}" presName="pyramid" presStyleLbl="node1" presStyleIdx="0" presStyleCnt="1"/>
      <dgm:spPr>
        <a:solidFill>
          <a:schemeClr val="accent6">
            <a:lumMod val="75000"/>
          </a:schemeClr>
        </a:solidFill>
      </dgm:spPr>
      <dgm:t>
        <a:bodyPr/>
        <a:lstStyle/>
        <a:p>
          <a:pPr rtl="1"/>
          <a:endParaRPr lang="ar-DZ"/>
        </a:p>
      </dgm:t>
    </dgm:pt>
    <dgm:pt modelId="{C6C192DE-DD4E-4833-A24D-C3BFBA85EDE3}" type="pres">
      <dgm:prSet presAssocID="{15881960-21E7-41A2-8B9D-759F19D7D9AB}" presName="theList" presStyleCnt="0"/>
      <dgm:spPr/>
    </dgm:pt>
    <dgm:pt modelId="{9FF2868E-3291-4FDD-A759-3128F05057A2}" type="pres">
      <dgm:prSet presAssocID="{6A154419-DF3A-4BC8-9F10-8A39481ECE69}" presName="aNode" presStyleLbl="fgAcc1" presStyleIdx="0" presStyleCnt="1" custScaleX="188816" custScaleY="168945">
        <dgm:presLayoutVars>
          <dgm:bulletEnabled val="1"/>
        </dgm:presLayoutVars>
      </dgm:prSet>
      <dgm:spPr/>
      <dgm:t>
        <a:bodyPr/>
        <a:lstStyle/>
        <a:p>
          <a:pPr rtl="1"/>
          <a:endParaRPr lang="ar-DZ"/>
        </a:p>
      </dgm:t>
    </dgm:pt>
    <dgm:pt modelId="{4F123FD8-F366-4207-99B0-F6B9D7E9654B}" type="pres">
      <dgm:prSet presAssocID="{6A154419-DF3A-4BC8-9F10-8A39481ECE69}" presName="aSpace" presStyleCnt="0"/>
      <dgm:spPr/>
    </dgm:pt>
  </dgm:ptLst>
  <dgm:cxnLst>
    <dgm:cxn modelId="{7342EDE9-53D8-43F2-ADA0-B201D0FF7C5C}" srcId="{15881960-21E7-41A2-8B9D-759F19D7D9AB}" destId="{6A154419-DF3A-4BC8-9F10-8A39481ECE69}" srcOrd="0" destOrd="0" parTransId="{8B4B930B-E2E9-4BA2-9943-8A960A52F408}" sibTransId="{07522E25-5CD7-48F1-B297-85E97CEB01CA}"/>
    <dgm:cxn modelId="{92E9865C-F199-4005-AE30-A7C24E384133}" type="presOf" srcId="{6A154419-DF3A-4BC8-9F10-8A39481ECE69}" destId="{9FF2868E-3291-4FDD-A759-3128F05057A2}" srcOrd="0" destOrd="0" presId="urn:microsoft.com/office/officeart/2005/8/layout/pyramid2"/>
    <dgm:cxn modelId="{760422DF-7F82-4526-B5A7-2DEDCA66235A}" type="presOf" srcId="{15881960-21E7-41A2-8B9D-759F19D7D9AB}" destId="{06E3C1DD-23D5-4A60-ABE2-3ADF2AFC67A1}" srcOrd="0" destOrd="0" presId="urn:microsoft.com/office/officeart/2005/8/layout/pyramid2"/>
    <dgm:cxn modelId="{14F77C0D-75D0-4C94-B50F-AA005CA4AA41}" type="presParOf" srcId="{06E3C1DD-23D5-4A60-ABE2-3ADF2AFC67A1}" destId="{979C040D-8BB5-4FB2-80DF-9697900D052E}" srcOrd="0" destOrd="0" presId="urn:microsoft.com/office/officeart/2005/8/layout/pyramid2"/>
    <dgm:cxn modelId="{68F6E3D6-6D35-480F-BA07-17C3F11A03B8}" type="presParOf" srcId="{06E3C1DD-23D5-4A60-ABE2-3ADF2AFC67A1}" destId="{C6C192DE-DD4E-4833-A24D-C3BFBA85EDE3}" srcOrd="1" destOrd="0" presId="urn:microsoft.com/office/officeart/2005/8/layout/pyramid2"/>
    <dgm:cxn modelId="{C5E2CDF0-2DBA-41D5-98FD-294091D26F63}" type="presParOf" srcId="{C6C192DE-DD4E-4833-A24D-C3BFBA85EDE3}" destId="{9FF2868E-3291-4FDD-A759-3128F05057A2}" srcOrd="0" destOrd="0" presId="urn:microsoft.com/office/officeart/2005/8/layout/pyramid2"/>
    <dgm:cxn modelId="{9E0B0C53-A510-48A2-82B4-6AB9008ABB4D}" type="presParOf" srcId="{C6C192DE-DD4E-4833-A24D-C3BFBA85EDE3}" destId="{4F123FD8-F366-4207-99B0-F6B9D7E9654B}" srcOrd="1"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34256-B573-45DF-87B4-557693DA919D}" type="doc">
      <dgm:prSet loTypeId="urn:microsoft.com/office/officeart/2005/8/layout/hList7" loCatId="list" qsTypeId="urn:microsoft.com/office/officeart/2005/8/quickstyle/simple1" qsCatId="simple" csTypeId="urn:microsoft.com/office/officeart/2005/8/colors/accent1_2" csCatId="accent1" phldr="1"/>
      <dgm:spPr/>
      <dgm:t>
        <a:bodyPr/>
        <a:lstStyle/>
        <a:p>
          <a:pPr rtl="1"/>
          <a:endParaRPr lang="ar-DZ"/>
        </a:p>
      </dgm:t>
    </dgm:pt>
    <dgm:pt modelId="{721785C8-9483-4EE3-B2F8-7312B31FFFA2}">
      <dgm:prSet custT="1"/>
      <dgm:spPr>
        <a:solidFill>
          <a:srgbClr val="FFFF00"/>
        </a:solidFill>
      </dgm:spPr>
      <dgm:t>
        <a:bodyPr/>
        <a:lstStyle/>
        <a:p>
          <a:pPr rtl="1"/>
          <a:r>
            <a:rPr lang="ar-EG" sz="1800" b="1" dirty="0" smtClean="0">
              <a:solidFill>
                <a:schemeClr val="tx1"/>
              </a:solidFill>
            </a:rPr>
            <a:t>1</a:t>
          </a:r>
          <a:r>
            <a:rPr lang="ar-SA" sz="1800" b="1" dirty="0" smtClean="0">
              <a:solidFill>
                <a:schemeClr val="tx1"/>
              </a:solidFill>
            </a:rPr>
            <a:t>- عدد (</a:t>
          </a:r>
          <a:r>
            <a:rPr lang="en-US" sz="1800" b="1" dirty="0" smtClean="0">
              <a:solidFill>
                <a:schemeClr val="tx1"/>
              </a:solidFill>
            </a:rPr>
            <a:t>9425</a:t>
          </a:r>
          <a:r>
            <a:rPr lang="ar-SA" sz="1800" b="1" dirty="0" smtClean="0">
              <a:solidFill>
                <a:schemeClr val="tx1"/>
              </a:solidFill>
            </a:rPr>
            <a:t>) يومية عمل يتم توفيرها مده تنفيذ المشروع</a:t>
          </a:r>
          <a:endParaRPr lang="ar-DZ" sz="1800" b="1" dirty="0">
            <a:solidFill>
              <a:schemeClr val="tx1"/>
            </a:solidFill>
          </a:endParaRPr>
        </a:p>
      </dgm:t>
    </dgm:pt>
    <dgm:pt modelId="{7B5BC748-49BD-4847-A874-A33D498132FB}" type="parTrans" cxnId="{8612AAA1-368E-4452-B0DB-42CDF8214A3C}">
      <dgm:prSet/>
      <dgm:spPr/>
      <dgm:t>
        <a:bodyPr/>
        <a:lstStyle/>
        <a:p>
          <a:pPr rtl="1"/>
          <a:endParaRPr lang="ar-DZ"/>
        </a:p>
      </dgm:t>
    </dgm:pt>
    <dgm:pt modelId="{B1AB6BD9-BDAE-40F6-9F1E-6346597619BB}" type="sibTrans" cxnId="{8612AAA1-368E-4452-B0DB-42CDF8214A3C}">
      <dgm:prSet/>
      <dgm:spPr/>
      <dgm:t>
        <a:bodyPr/>
        <a:lstStyle/>
        <a:p>
          <a:pPr rtl="1"/>
          <a:endParaRPr lang="ar-DZ"/>
        </a:p>
      </dgm:t>
    </dgm:pt>
    <dgm:pt modelId="{2E14CC76-B61E-48A6-9C74-8E97A896310E}">
      <dgm:prSet custT="1"/>
      <dgm:spPr>
        <a:solidFill>
          <a:srgbClr val="7030A0"/>
        </a:solidFill>
      </dgm:spPr>
      <dgm:t>
        <a:bodyPr/>
        <a:lstStyle/>
        <a:p>
          <a:pPr rtl="1"/>
          <a:endParaRPr lang="ar-EG" sz="1400" b="1" dirty="0" smtClean="0">
            <a:solidFill>
              <a:schemeClr val="tx1"/>
            </a:solidFill>
          </a:endParaRPr>
        </a:p>
        <a:p>
          <a:pPr rtl="1"/>
          <a:r>
            <a:rPr lang="ar-SA" sz="1400" b="1" dirty="0" smtClean="0">
              <a:solidFill>
                <a:schemeClr val="tx1"/>
              </a:solidFill>
            </a:rPr>
            <a:t>2- تطوير (1000)متر من المساقي والري الحقلي  بقرية جزيره بهيج لتوفير (30%) من مياه الري بتلك المساقي.</a:t>
          </a:r>
          <a:endParaRPr lang="ar-DZ" sz="1400" dirty="0">
            <a:solidFill>
              <a:schemeClr val="tx1"/>
            </a:solidFill>
          </a:endParaRPr>
        </a:p>
      </dgm:t>
    </dgm:pt>
    <dgm:pt modelId="{9BC72AEB-3EDD-4948-9298-995C66CCA4AC}" type="parTrans" cxnId="{7B719276-0230-437B-A1EF-21A600F9A358}">
      <dgm:prSet/>
      <dgm:spPr/>
      <dgm:t>
        <a:bodyPr/>
        <a:lstStyle/>
        <a:p>
          <a:pPr rtl="1"/>
          <a:endParaRPr lang="ar-DZ"/>
        </a:p>
      </dgm:t>
    </dgm:pt>
    <dgm:pt modelId="{EEB0247A-7EF6-4F8D-A185-BB4A810C4EE7}" type="sibTrans" cxnId="{7B719276-0230-437B-A1EF-21A600F9A358}">
      <dgm:prSet/>
      <dgm:spPr/>
      <dgm:t>
        <a:bodyPr/>
        <a:lstStyle/>
        <a:p>
          <a:pPr rtl="1"/>
          <a:endParaRPr lang="ar-DZ"/>
        </a:p>
      </dgm:t>
    </dgm:pt>
    <dgm:pt modelId="{A6DDAFC0-904E-46D7-9B9F-AB2B5158034A}">
      <dgm:prSet custT="1"/>
      <dgm:spPr>
        <a:solidFill>
          <a:srgbClr val="00B0F0"/>
        </a:solidFill>
      </dgm:spPr>
      <dgm:t>
        <a:bodyPr/>
        <a:lstStyle/>
        <a:p>
          <a:pPr rtl="1"/>
          <a:endParaRPr lang="ar-EG" sz="1400" b="1" dirty="0" smtClean="0">
            <a:solidFill>
              <a:schemeClr val="tx1"/>
            </a:solidFill>
          </a:endParaRPr>
        </a:p>
        <a:p>
          <a:pPr rtl="1"/>
          <a:r>
            <a:rPr lang="ar-SA" sz="1600" b="1" dirty="0" smtClean="0">
              <a:solidFill>
                <a:schemeClr val="tx1"/>
              </a:solidFill>
            </a:rPr>
            <a:t>3- انتاج سماد عضوي بعمل 8 كومات كومبست بقرية جزيرة بهيج خلال فترة المشروع.</a:t>
          </a:r>
          <a:endParaRPr lang="ar-DZ" sz="1600" dirty="0">
            <a:solidFill>
              <a:schemeClr val="tx1"/>
            </a:solidFill>
          </a:endParaRPr>
        </a:p>
      </dgm:t>
    </dgm:pt>
    <dgm:pt modelId="{4735E4C6-F287-4CCE-A416-12C1AE1DDD3A}" type="parTrans" cxnId="{9FA5BD1E-3CB4-49AB-BE7D-184465627357}">
      <dgm:prSet/>
      <dgm:spPr/>
      <dgm:t>
        <a:bodyPr/>
        <a:lstStyle/>
        <a:p>
          <a:pPr rtl="1"/>
          <a:endParaRPr lang="ar-DZ"/>
        </a:p>
      </dgm:t>
    </dgm:pt>
    <dgm:pt modelId="{B57C8E03-08FD-4AC2-9760-4FC6E2CF531C}" type="sibTrans" cxnId="{9FA5BD1E-3CB4-49AB-BE7D-184465627357}">
      <dgm:prSet/>
      <dgm:spPr/>
      <dgm:t>
        <a:bodyPr/>
        <a:lstStyle/>
        <a:p>
          <a:pPr rtl="1"/>
          <a:endParaRPr lang="ar-DZ"/>
        </a:p>
      </dgm:t>
    </dgm:pt>
    <dgm:pt modelId="{0205EDC8-0563-4393-9F0D-12D93DC9D8F1}">
      <dgm:prSet custT="1"/>
      <dgm:spPr>
        <a:solidFill>
          <a:srgbClr val="92D050"/>
        </a:solidFill>
      </dgm:spPr>
      <dgm:t>
        <a:bodyPr/>
        <a:lstStyle/>
        <a:p>
          <a:pPr rtl="1"/>
          <a:endParaRPr lang="ar-EG" sz="1200" b="1" dirty="0" smtClean="0">
            <a:solidFill>
              <a:schemeClr val="tx1"/>
            </a:solidFill>
          </a:endParaRPr>
        </a:p>
        <a:p>
          <a:pPr rtl="1"/>
          <a:r>
            <a:rPr lang="ar-SA" sz="1200" b="1" dirty="0" smtClean="0">
              <a:solidFill>
                <a:schemeClr val="tx1"/>
              </a:solidFill>
            </a:rPr>
            <a:t>4</a:t>
          </a:r>
          <a:r>
            <a:rPr lang="ar-SA" sz="1400" b="1" dirty="0" smtClean="0">
              <a:solidFill>
                <a:schemeClr val="tx1"/>
              </a:solidFill>
            </a:rPr>
            <a:t>- رفع وعي عدد( 3000)اسره بمشاكل البيئه وخطورة الهجرة غير النظامية بقرية جزيره بهيج خلال فترة المشروع .</a:t>
          </a:r>
          <a:endParaRPr lang="ar-DZ" sz="1400" dirty="0">
            <a:solidFill>
              <a:schemeClr val="tx1"/>
            </a:solidFill>
          </a:endParaRPr>
        </a:p>
      </dgm:t>
    </dgm:pt>
    <dgm:pt modelId="{4CA3C150-4F04-406F-8F75-6F0C9F71C33E}" type="parTrans" cxnId="{D8A52B68-0564-4055-BB76-9A85A81275E7}">
      <dgm:prSet/>
      <dgm:spPr/>
      <dgm:t>
        <a:bodyPr/>
        <a:lstStyle/>
        <a:p>
          <a:pPr rtl="1"/>
          <a:endParaRPr lang="ar-DZ"/>
        </a:p>
      </dgm:t>
    </dgm:pt>
    <dgm:pt modelId="{C25DE4CD-0154-4D19-9390-92044304F4C9}" type="sibTrans" cxnId="{D8A52B68-0564-4055-BB76-9A85A81275E7}">
      <dgm:prSet/>
      <dgm:spPr/>
      <dgm:t>
        <a:bodyPr/>
        <a:lstStyle/>
        <a:p>
          <a:pPr rtl="1"/>
          <a:endParaRPr lang="ar-DZ"/>
        </a:p>
      </dgm:t>
    </dgm:pt>
    <dgm:pt modelId="{56CF4B9D-8A41-4191-92A7-EFE59331C50D}" type="pres">
      <dgm:prSet presAssocID="{F8D34256-B573-45DF-87B4-557693DA919D}" presName="Name0" presStyleCnt="0">
        <dgm:presLayoutVars>
          <dgm:dir/>
          <dgm:resizeHandles val="exact"/>
        </dgm:presLayoutVars>
      </dgm:prSet>
      <dgm:spPr/>
      <dgm:t>
        <a:bodyPr/>
        <a:lstStyle/>
        <a:p>
          <a:pPr rtl="1"/>
          <a:endParaRPr lang="ar-DZ"/>
        </a:p>
      </dgm:t>
    </dgm:pt>
    <dgm:pt modelId="{261CB1F9-B90C-45F8-B97B-E1CCAB4CB225}" type="pres">
      <dgm:prSet presAssocID="{F8D34256-B573-45DF-87B4-557693DA919D}" presName="fgShape" presStyleLbl="fgShp" presStyleIdx="0" presStyleCnt="1" custLinFactNeighborX="-419" custLinFactNeighborY="51764"/>
      <dgm:spPr>
        <a:solidFill>
          <a:srgbClr val="FF0000"/>
        </a:solidFill>
      </dgm:spPr>
      <dgm:t>
        <a:bodyPr/>
        <a:lstStyle/>
        <a:p>
          <a:pPr rtl="1"/>
          <a:endParaRPr lang="ar-DZ"/>
        </a:p>
      </dgm:t>
    </dgm:pt>
    <dgm:pt modelId="{C67C55AC-6F58-43AA-BA85-41FF5B5DA788}" type="pres">
      <dgm:prSet presAssocID="{F8D34256-B573-45DF-87B4-557693DA919D}" presName="linComp" presStyleCnt="0"/>
      <dgm:spPr/>
    </dgm:pt>
    <dgm:pt modelId="{A635A134-4C91-47A5-BAD9-3C005C93DDCB}" type="pres">
      <dgm:prSet presAssocID="{721785C8-9483-4EE3-B2F8-7312B31FFFA2}" presName="compNode" presStyleCnt="0"/>
      <dgm:spPr/>
    </dgm:pt>
    <dgm:pt modelId="{FA4B8B19-8EC8-42D4-B55C-455E06B5D517}" type="pres">
      <dgm:prSet presAssocID="{721785C8-9483-4EE3-B2F8-7312B31FFFA2}" presName="bkgdShape" presStyleLbl="node1" presStyleIdx="0" presStyleCnt="4"/>
      <dgm:spPr/>
      <dgm:t>
        <a:bodyPr/>
        <a:lstStyle/>
        <a:p>
          <a:pPr rtl="1"/>
          <a:endParaRPr lang="ar-DZ"/>
        </a:p>
      </dgm:t>
    </dgm:pt>
    <dgm:pt modelId="{95B47F65-23FA-432C-9799-446D5F0754BB}" type="pres">
      <dgm:prSet presAssocID="{721785C8-9483-4EE3-B2F8-7312B31FFFA2}" presName="nodeTx" presStyleLbl="node1" presStyleIdx="0" presStyleCnt="4">
        <dgm:presLayoutVars>
          <dgm:bulletEnabled val="1"/>
        </dgm:presLayoutVars>
      </dgm:prSet>
      <dgm:spPr/>
      <dgm:t>
        <a:bodyPr/>
        <a:lstStyle/>
        <a:p>
          <a:pPr rtl="1"/>
          <a:endParaRPr lang="ar-DZ"/>
        </a:p>
      </dgm:t>
    </dgm:pt>
    <dgm:pt modelId="{8EFE88ED-6C88-48C0-B5FB-EE4A0C3F98C2}" type="pres">
      <dgm:prSet presAssocID="{721785C8-9483-4EE3-B2F8-7312B31FFFA2}" presName="invisiNode" presStyleLbl="node1" presStyleIdx="0" presStyleCnt="4"/>
      <dgm:spPr/>
    </dgm:pt>
    <dgm:pt modelId="{871FC813-B8DD-4D23-BC22-21CF05D89A53}" type="pres">
      <dgm:prSet presAssocID="{721785C8-9483-4EE3-B2F8-7312B31FFFA2}" presName="imagNode" presStyleLbl="fgImgPlace1" presStyleIdx="0" presStyleCnt="4" custLinFactNeighborX="11390" custLinFactNeighborY="-1334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1000" r="-71000"/>
          </a:stretch>
        </a:blipFill>
      </dgm:spPr>
    </dgm:pt>
    <dgm:pt modelId="{6CF22967-761B-42FD-B914-64C0CAA7CDD8}" type="pres">
      <dgm:prSet presAssocID="{B1AB6BD9-BDAE-40F6-9F1E-6346597619BB}" presName="sibTrans" presStyleLbl="sibTrans2D1" presStyleIdx="0" presStyleCnt="0"/>
      <dgm:spPr/>
      <dgm:t>
        <a:bodyPr/>
        <a:lstStyle/>
        <a:p>
          <a:pPr rtl="1"/>
          <a:endParaRPr lang="ar-DZ"/>
        </a:p>
      </dgm:t>
    </dgm:pt>
    <dgm:pt modelId="{A80203CA-A7CD-461F-B88C-F8E4E3F5F193}" type="pres">
      <dgm:prSet presAssocID="{2E14CC76-B61E-48A6-9C74-8E97A896310E}" presName="compNode" presStyleCnt="0"/>
      <dgm:spPr/>
    </dgm:pt>
    <dgm:pt modelId="{86C642F7-D542-4A68-8BD3-C692D029BE56}" type="pres">
      <dgm:prSet presAssocID="{2E14CC76-B61E-48A6-9C74-8E97A896310E}" presName="bkgdShape" presStyleLbl="node1" presStyleIdx="1" presStyleCnt="4"/>
      <dgm:spPr/>
      <dgm:t>
        <a:bodyPr/>
        <a:lstStyle/>
        <a:p>
          <a:pPr rtl="1"/>
          <a:endParaRPr lang="ar-DZ"/>
        </a:p>
      </dgm:t>
    </dgm:pt>
    <dgm:pt modelId="{95AE5D4B-F398-496B-AD9B-7BCEB07B81BA}" type="pres">
      <dgm:prSet presAssocID="{2E14CC76-B61E-48A6-9C74-8E97A896310E}" presName="nodeTx" presStyleLbl="node1" presStyleIdx="1" presStyleCnt="4">
        <dgm:presLayoutVars>
          <dgm:bulletEnabled val="1"/>
        </dgm:presLayoutVars>
      </dgm:prSet>
      <dgm:spPr/>
      <dgm:t>
        <a:bodyPr/>
        <a:lstStyle/>
        <a:p>
          <a:pPr rtl="1"/>
          <a:endParaRPr lang="ar-DZ"/>
        </a:p>
      </dgm:t>
    </dgm:pt>
    <dgm:pt modelId="{626FC383-AC6E-41A0-9CFF-042D7214E975}" type="pres">
      <dgm:prSet presAssocID="{2E14CC76-B61E-48A6-9C74-8E97A896310E}" presName="invisiNode" presStyleLbl="node1" presStyleIdx="1" presStyleCnt="4"/>
      <dgm:spPr/>
    </dgm:pt>
    <dgm:pt modelId="{69984286-1FEA-4A1D-A90B-6B6028D0A5ED}" type="pres">
      <dgm:prSet presAssocID="{2E14CC76-B61E-48A6-9C74-8E97A896310E}" presName="imagNode" presStyleLbl="fgImgPlace1" presStyleIdx="1" presStyleCnt="4" custLinFactNeighborX="4787" custLinFactNeighborY="-1511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4747B281-7B83-43DB-B78B-D3F8C8E9B780}" type="pres">
      <dgm:prSet presAssocID="{EEB0247A-7EF6-4F8D-A185-BB4A810C4EE7}" presName="sibTrans" presStyleLbl="sibTrans2D1" presStyleIdx="0" presStyleCnt="0"/>
      <dgm:spPr/>
      <dgm:t>
        <a:bodyPr/>
        <a:lstStyle/>
        <a:p>
          <a:pPr rtl="1"/>
          <a:endParaRPr lang="ar-DZ"/>
        </a:p>
      </dgm:t>
    </dgm:pt>
    <dgm:pt modelId="{48E7BAAA-DABC-42E4-A8C6-C8FBDB15D041}" type="pres">
      <dgm:prSet presAssocID="{A6DDAFC0-904E-46D7-9B9F-AB2B5158034A}" presName="compNode" presStyleCnt="0"/>
      <dgm:spPr/>
    </dgm:pt>
    <dgm:pt modelId="{0C267B31-FCE3-44DF-AF09-6CE5E40BE8BB}" type="pres">
      <dgm:prSet presAssocID="{A6DDAFC0-904E-46D7-9B9F-AB2B5158034A}" presName="bkgdShape" presStyleLbl="node1" presStyleIdx="2" presStyleCnt="4"/>
      <dgm:spPr/>
      <dgm:t>
        <a:bodyPr/>
        <a:lstStyle/>
        <a:p>
          <a:pPr rtl="1"/>
          <a:endParaRPr lang="ar-DZ"/>
        </a:p>
      </dgm:t>
    </dgm:pt>
    <dgm:pt modelId="{6F91CF67-37FB-4ACA-BBE8-C9ABF883312D}" type="pres">
      <dgm:prSet presAssocID="{A6DDAFC0-904E-46D7-9B9F-AB2B5158034A}" presName="nodeTx" presStyleLbl="node1" presStyleIdx="2" presStyleCnt="4">
        <dgm:presLayoutVars>
          <dgm:bulletEnabled val="1"/>
        </dgm:presLayoutVars>
      </dgm:prSet>
      <dgm:spPr/>
      <dgm:t>
        <a:bodyPr/>
        <a:lstStyle/>
        <a:p>
          <a:pPr rtl="1"/>
          <a:endParaRPr lang="ar-DZ"/>
        </a:p>
      </dgm:t>
    </dgm:pt>
    <dgm:pt modelId="{571109D6-4F57-49E6-9207-ABF8DD814810}" type="pres">
      <dgm:prSet presAssocID="{A6DDAFC0-904E-46D7-9B9F-AB2B5158034A}" presName="invisiNode" presStyleLbl="node1" presStyleIdx="2" presStyleCnt="4"/>
      <dgm:spPr/>
    </dgm:pt>
    <dgm:pt modelId="{E5F42F52-9F9B-4EAB-8866-FBE45613F0D7}" type="pres">
      <dgm:prSet presAssocID="{A6DDAFC0-904E-46D7-9B9F-AB2B5158034A}" presName="imagNode" presStyleLbl="fgImgPlace1" presStyleIdx="2" presStyleCnt="4" custLinFactNeighborX="-4787" custLinFactNeighborY="-934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1000" r="-71000"/>
          </a:stretch>
        </a:blipFill>
      </dgm:spPr>
    </dgm:pt>
    <dgm:pt modelId="{EC08B41B-D045-4298-AE7C-EDCA85F720E6}" type="pres">
      <dgm:prSet presAssocID="{B57C8E03-08FD-4AC2-9760-4FC6E2CF531C}" presName="sibTrans" presStyleLbl="sibTrans2D1" presStyleIdx="0" presStyleCnt="0"/>
      <dgm:spPr/>
      <dgm:t>
        <a:bodyPr/>
        <a:lstStyle/>
        <a:p>
          <a:pPr rtl="1"/>
          <a:endParaRPr lang="ar-DZ"/>
        </a:p>
      </dgm:t>
    </dgm:pt>
    <dgm:pt modelId="{56FF6B33-F901-487B-9220-F6312256C2B8}" type="pres">
      <dgm:prSet presAssocID="{0205EDC8-0563-4393-9F0D-12D93DC9D8F1}" presName="compNode" presStyleCnt="0"/>
      <dgm:spPr/>
    </dgm:pt>
    <dgm:pt modelId="{F602434C-A259-4EAC-86FC-129AC922E780}" type="pres">
      <dgm:prSet presAssocID="{0205EDC8-0563-4393-9F0D-12D93DC9D8F1}" presName="bkgdShape" presStyleLbl="node1" presStyleIdx="3" presStyleCnt="4"/>
      <dgm:spPr/>
      <dgm:t>
        <a:bodyPr/>
        <a:lstStyle/>
        <a:p>
          <a:pPr rtl="1"/>
          <a:endParaRPr lang="ar-DZ"/>
        </a:p>
      </dgm:t>
    </dgm:pt>
    <dgm:pt modelId="{B79194D3-4EE6-4A45-908E-DBC24D0FB8EC}" type="pres">
      <dgm:prSet presAssocID="{0205EDC8-0563-4393-9F0D-12D93DC9D8F1}" presName="nodeTx" presStyleLbl="node1" presStyleIdx="3" presStyleCnt="4">
        <dgm:presLayoutVars>
          <dgm:bulletEnabled val="1"/>
        </dgm:presLayoutVars>
      </dgm:prSet>
      <dgm:spPr/>
      <dgm:t>
        <a:bodyPr/>
        <a:lstStyle/>
        <a:p>
          <a:pPr rtl="1"/>
          <a:endParaRPr lang="ar-DZ"/>
        </a:p>
      </dgm:t>
    </dgm:pt>
    <dgm:pt modelId="{C1118E90-1A45-4891-92D4-50F25D050C93}" type="pres">
      <dgm:prSet presAssocID="{0205EDC8-0563-4393-9F0D-12D93DC9D8F1}" presName="invisiNode" presStyleLbl="node1" presStyleIdx="3" presStyleCnt="4"/>
      <dgm:spPr/>
    </dgm:pt>
    <dgm:pt modelId="{2241AB56-E867-445E-B032-DAB0DB0059CA}" type="pres">
      <dgm:prSet presAssocID="{0205EDC8-0563-4393-9F0D-12D93DC9D8F1}" presName="imagNode" presStyleLbl="fgImgPlace1" presStyleIdx="3" presStyleCnt="4" custLinFactNeighborX="4233" custLinFactNeighborY="-1334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1000" r="-71000"/>
          </a:stretch>
        </a:blipFill>
      </dgm:spPr>
    </dgm:pt>
  </dgm:ptLst>
  <dgm:cxnLst>
    <dgm:cxn modelId="{0306B3BB-22BC-47B0-A0F4-0F98BC26F9EF}" type="presOf" srcId="{F8D34256-B573-45DF-87B4-557693DA919D}" destId="{56CF4B9D-8A41-4191-92A7-EFE59331C50D}" srcOrd="0" destOrd="0" presId="urn:microsoft.com/office/officeart/2005/8/layout/hList7"/>
    <dgm:cxn modelId="{5C84EB28-2FF6-4055-ACB5-7C13AD3D0E42}" type="presOf" srcId="{A6DDAFC0-904E-46D7-9B9F-AB2B5158034A}" destId="{0C267B31-FCE3-44DF-AF09-6CE5E40BE8BB}" srcOrd="0" destOrd="0" presId="urn:microsoft.com/office/officeart/2005/8/layout/hList7"/>
    <dgm:cxn modelId="{D60D2C4F-F856-412F-A38A-D2F883B62372}" type="presOf" srcId="{0205EDC8-0563-4393-9F0D-12D93DC9D8F1}" destId="{B79194D3-4EE6-4A45-908E-DBC24D0FB8EC}" srcOrd="1" destOrd="0" presId="urn:microsoft.com/office/officeart/2005/8/layout/hList7"/>
    <dgm:cxn modelId="{BB058853-649E-4FD4-81CD-60005080C21B}" type="presOf" srcId="{B57C8E03-08FD-4AC2-9760-4FC6E2CF531C}" destId="{EC08B41B-D045-4298-AE7C-EDCA85F720E6}" srcOrd="0" destOrd="0" presId="urn:microsoft.com/office/officeart/2005/8/layout/hList7"/>
    <dgm:cxn modelId="{4B4B80B7-474C-4BDF-959B-213FDE46CA26}" type="presOf" srcId="{A6DDAFC0-904E-46D7-9B9F-AB2B5158034A}" destId="{6F91CF67-37FB-4ACA-BBE8-C9ABF883312D}" srcOrd="1" destOrd="0" presId="urn:microsoft.com/office/officeart/2005/8/layout/hList7"/>
    <dgm:cxn modelId="{0D726452-71CB-44E5-88DA-4ECAA511182F}" type="presOf" srcId="{EEB0247A-7EF6-4F8D-A185-BB4A810C4EE7}" destId="{4747B281-7B83-43DB-B78B-D3F8C8E9B780}" srcOrd="0" destOrd="0" presId="urn:microsoft.com/office/officeart/2005/8/layout/hList7"/>
    <dgm:cxn modelId="{00EDB220-B1BB-43B0-935D-5F0F8F1AF2ED}" type="presOf" srcId="{721785C8-9483-4EE3-B2F8-7312B31FFFA2}" destId="{95B47F65-23FA-432C-9799-446D5F0754BB}" srcOrd="1" destOrd="0" presId="urn:microsoft.com/office/officeart/2005/8/layout/hList7"/>
    <dgm:cxn modelId="{7B719276-0230-437B-A1EF-21A600F9A358}" srcId="{F8D34256-B573-45DF-87B4-557693DA919D}" destId="{2E14CC76-B61E-48A6-9C74-8E97A896310E}" srcOrd="1" destOrd="0" parTransId="{9BC72AEB-3EDD-4948-9298-995C66CCA4AC}" sibTransId="{EEB0247A-7EF6-4F8D-A185-BB4A810C4EE7}"/>
    <dgm:cxn modelId="{D8A52B68-0564-4055-BB76-9A85A81275E7}" srcId="{F8D34256-B573-45DF-87B4-557693DA919D}" destId="{0205EDC8-0563-4393-9F0D-12D93DC9D8F1}" srcOrd="3" destOrd="0" parTransId="{4CA3C150-4F04-406F-8F75-6F0C9F71C33E}" sibTransId="{C25DE4CD-0154-4D19-9390-92044304F4C9}"/>
    <dgm:cxn modelId="{8612AAA1-368E-4452-B0DB-42CDF8214A3C}" srcId="{F8D34256-B573-45DF-87B4-557693DA919D}" destId="{721785C8-9483-4EE3-B2F8-7312B31FFFA2}" srcOrd="0" destOrd="0" parTransId="{7B5BC748-49BD-4847-A874-A33D498132FB}" sibTransId="{B1AB6BD9-BDAE-40F6-9F1E-6346597619BB}"/>
    <dgm:cxn modelId="{9FA5BD1E-3CB4-49AB-BE7D-184465627357}" srcId="{F8D34256-B573-45DF-87B4-557693DA919D}" destId="{A6DDAFC0-904E-46D7-9B9F-AB2B5158034A}" srcOrd="2" destOrd="0" parTransId="{4735E4C6-F287-4CCE-A416-12C1AE1DDD3A}" sibTransId="{B57C8E03-08FD-4AC2-9760-4FC6E2CF531C}"/>
    <dgm:cxn modelId="{AB38BA54-B9C8-4BD7-99BA-95E0D548243D}" type="presOf" srcId="{721785C8-9483-4EE3-B2F8-7312B31FFFA2}" destId="{FA4B8B19-8EC8-42D4-B55C-455E06B5D517}" srcOrd="0" destOrd="0" presId="urn:microsoft.com/office/officeart/2005/8/layout/hList7"/>
    <dgm:cxn modelId="{DF824D73-2EA2-4ABD-AFFF-41C11BC93A02}" type="presOf" srcId="{2E14CC76-B61E-48A6-9C74-8E97A896310E}" destId="{86C642F7-D542-4A68-8BD3-C692D029BE56}" srcOrd="0" destOrd="0" presId="urn:microsoft.com/office/officeart/2005/8/layout/hList7"/>
    <dgm:cxn modelId="{378FE25C-2855-4E96-B72C-19CAB959973E}" type="presOf" srcId="{2E14CC76-B61E-48A6-9C74-8E97A896310E}" destId="{95AE5D4B-F398-496B-AD9B-7BCEB07B81BA}" srcOrd="1" destOrd="0" presId="urn:microsoft.com/office/officeart/2005/8/layout/hList7"/>
    <dgm:cxn modelId="{3B4C3051-4D13-4E11-AF1F-80245571E21C}" type="presOf" srcId="{B1AB6BD9-BDAE-40F6-9F1E-6346597619BB}" destId="{6CF22967-761B-42FD-B914-64C0CAA7CDD8}" srcOrd="0" destOrd="0" presId="urn:microsoft.com/office/officeart/2005/8/layout/hList7"/>
    <dgm:cxn modelId="{0E420AA1-9729-41B5-9422-FF05EC350411}" type="presOf" srcId="{0205EDC8-0563-4393-9F0D-12D93DC9D8F1}" destId="{F602434C-A259-4EAC-86FC-129AC922E780}" srcOrd="0" destOrd="0" presId="urn:microsoft.com/office/officeart/2005/8/layout/hList7"/>
    <dgm:cxn modelId="{7F7BCB14-E724-47BB-932A-E8E5E9C88FA2}" type="presParOf" srcId="{56CF4B9D-8A41-4191-92A7-EFE59331C50D}" destId="{261CB1F9-B90C-45F8-B97B-E1CCAB4CB225}" srcOrd="0" destOrd="0" presId="urn:microsoft.com/office/officeart/2005/8/layout/hList7"/>
    <dgm:cxn modelId="{F2B5B038-0D77-40D5-9D03-38A4B04A54E9}" type="presParOf" srcId="{56CF4B9D-8A41-4191-92A7-EFE59331C50D}" destId="{C67C55AC-6F58-43AA-BA85-41FF5B5DA788}" srcOrd="1" destOrd="0" presId="urn:microsoft.com/office/officeart/2005/8/layout/hList7"/>
    <dgm:cxn modelId="{94DD9A65-F3A5-42B1-A165-137CB2922646}" type="presParOf" srcId="{C67C55AC-6F58-43AA-BA85-41FF5B5DA788}" destId="{A635A134-4C91-47A5-BAD9-3C005C93DDCB}" srcOrd="0" destOrd="0" presId="urn:microsoft.com/office/officeart/2005/8/layout/hList7"/>
    <dgm:cxn modelId="{1DFF8158-7968-42B1-95FB-B8D4AED973D6}" type="presParOf" srcId="{A635A134-4C91-47A5-BAD9-3C005C93DDCB}" destId="{FA4B8B19-8EC8-42D4-B55C-455E06B5D517}" srcOrd="0" destOrd="0" presId="urn:microsoft.com/office/officeart/2005/8/layout/hList7"/>
    <dgm:cxn modelId="{C1C48118-9854-4E97-B7FD-BF96748058B3}" type="presParOf" srcId="{A635A134-4C91-47A5-BAD9-3C005C93DDCB}" destId="{95B47F65-23FA-432C-9799-446D5F0754BB}" srcOrd="1" destOrd="0" presId="urn:microsoft.com/office/officeart/2005/8/layout/hList7"/>
    <dgm:cxn modelId="{2156CEDF-AF8B-47FC-A2F9-C55CE2079037}" type="presParOf" srcId="{A635A134-4C91-47A5-BAD9-3C005C93DDCB}" destId="{8EFE88ED-6C88-48C0-B5FB-EE4A0C3F98C2}" srcOrd="2" destOrd="0" presId="urn:microsoft.com/office/officeart/2005/8/layout/hList7"/>
    <dgm:cxn modelId="{AFE34AE5-D6F0-4567-AC0C-273564706CE7}" type="presParOf" srcId="{A635A134-4C91-47A5-BAD9-3C005C93DDCB}" destId="{871FC813-B8DD-4D23-BC22-21CF05D89A53}" srcOrd="3" destOrd="0" presId="urn:microsoft.com/office/officeart/2005/8/layout/hList7"/>
    <dgm:cxn modelId="{55342276-AAF7-4346-A820-304A52801140}" type="presParOf" srcId="{C67C55AC-6F58-43AA-BA85-41FF5B5DA788}" destId="{6CF22967-761B-42FD-B914-64C0CAA7CDD8}" srcOrd="1" destOrd="0" presId="urn:microsoft.com/office/officeart/2005/8/layout/hList7"/>
    <dgm:cxn modelId="{86358F37-28A1-4EFF-A874-8EC6907A4A06}" type="presParOf" srcId="{C67C55AC-6F58-43AA-BA85-41FF5B5DA788}" destId="{A80203CA-A7CD-461F-B88C-F8E4E3F5F193}" srcOrd="2" destOrd="0" presId="urn:microsoft.com/office/officeart/2005/8/layout/hList7"/>
    <dgm:cxn modelId="{3C3769EC-F091-44D0-9748-6DF553A35A6F}" type="presParOf" srcId="{A80203CA-A7CD-461F-B88C-F8E4E3F5F193}" destId="{86C642F7-D542-4A68-8BD3-C692D029BE56}" srcOrd="0" destOrd="0" presId="urn:microsoft.com/office/officeart/2005/8/layout/hList7"/>
    <dgm:cxn modelId="{13664943-C77B-477D-A701-40CD43E6A925}" type="presParOf" srcId="{A80203CA-A7CD-461F-B88C-F8E4E3F5F193}" destId="{95AE5D4B-F398-496B-AD9B-7BCEB07B81BA}" srcOrd="1" destOrd="0" presId="urn:microsoft.com/office/officeart/2005/8/layout/hList7"/>
    <dgm:cxn modelId="{B490A1BC-B4AD-4BFD-9345-CAB7F8CD6C09}" type="presParOf" srcId="{A80203CA-A7CD-461F-B88C-F8E4E3F5F193}" destId="{626FC383-AC6E-41A0-9CFF-042D7214E975}" srcOrd="2" destOrd="0" presId="urn:microsoft.com/office/officeart/2005/8/layout/hList7"/>
    <dgm:cxn modelId="{E1FCFAAC-7EF5-4761-A995-98552130D2BA}" type="presParOf" srcId="{A80203CA-A7CD-461F-B88C-F8E4E3F5F193}" destId="{69984286-1FEA-4A1D-A90B-6B6028D0A5ED}" srcOrd="3" destOrd="0" presId="urn:microsoft.com/office/officeart/2005/8/layout/hList7"/>
    <dgm:cxn modelId="{048C305E-47C7-4385-9660-1F2459AC2D63}" type="presParOf" srcId="{C67C55AC-6F58-43AA-BA85-41FF5B5DA788}" destId="{4747B281-7B83-43DB-B78B-D3F8C8E9B780}" srcOrd="3" destOrd="0" presId="urn:microsoft.com/office/officeart/2005/8/layout/hList7"/>
    <dgm:cxn modelId="{0F33687E-E6ED-40CC-9C6D-BFB7FD255716}" type="presParOf" srcId="{C67C55AC-6F58-43AA-BA85-41FF5B5DA788}" destId="{48E7BAAA-DABC-42E4-A8C6-C8FBDB15D041}" srcOrd="4" destOrd="0" presId="urn:microsoft.com/office/officeart/2005/8/layout/hList7"/>
    <dgm:cxn modelId="{9621C37D-1C20-4795-A9C2-B565DD2B8E78}" type="presParOf" srcId="{48E7BAAA-DABC-42E4-A8C6-C8FBDB15D041}" destId="{0C267B31-FCE3-44DF-AF09-6CE5E40BE8BB}" srcOrd="0" destOrd="0" presId="urn:microsoft.com/office/officeart/2005/8/layout/hList7"/>
    <dgm:cxn modelId="{C1C86D90-403C-48D7-A6F4-9AABCA963FFA}" type="presParOf" srcId="{48E7BAAA-DABC-42E4-A8C6-C8FBDB15D041}" destId="{6F91CF67-37FB-4ACA-BBE8-C9ABF883312D}" srcOrd="1" destOrd="0" presId="urn:microsoft.com/office/officeart/2005/8/layout/hList7"/>
    <dgm:cxn modelId="{36DBA170-7F9F-4AA8-897E-82F85655AB33}" type="presParOf" srcId="{48E7BAAA-DABC-42E4-A8C6-C8FBDB15D041}" destId="{571109D6-4F57-49E6-9207-ABF8DD814810}" srcOrd="2" destOrd="0" presId="urn:microsoft.com/office/officeart/2005/8/layout/hList7"/>
    <dgm:cxn modelId="{1DB35EAC-31D7-4D67-BF31-B5B26042C992}" type="presParOf" srcId="{48E7BAAA-DABC-42E4-A8C6-C8FBDB15D041}" destId="{E5F42F52-9F9B-4EAB-8866-FBE45613F0D7}" srcOrd="3" destOrd="0" presId="urn:microsoft.com/office/officeart/2005/8/layout/hList7"/>
    <dgm:cxn modelId="{A66D254B-D3C7-408A-8138-8CD2A6CD8E07}" type="presParOf" srcId="{C67C55AC-6F58-43AA-BA85-41FF5B5DA788}" destId="{EC08B41B-D045-4298-AE7C-EDCA85F720E6}" srcOrd="5" destOrd="0" presId="urn:microsoft.com/office/officeart/2005/8/layout/hList7"/>
    <dgm:cxn modelId="{607C0D00-A028-474D-9798-4C148EB4841F}" type="presParOf" srcId="{C67C55AC-6F58-43AA-BA85-41FF5B5DA788}" destId="{56FF6B33-F901-487B-9220-F6312256C2B8}" srcOrd="6" destOrd="0" presId="urn:microsoft.com/office/officeart/2005/8/layout/hList7"/>
    <dgm:cxn modelId="{3317A882-DF4B-4D7C-B912-4C32CF9FFD44}" type="presParOf" srcId="{56FF6B33-F901-487B-9220-F6312256C2B8}" destId="{F602434C-A259-4EAC-86FC-129AC922E780}" srcOrd="0" destOrd="0" presId="urn:microsoft.com/office/officeart/2005/8/layout/hList7"/>
    <dgm:cxn modelId="{16242622-C3D1-4F08-B7AA-D829DDA19598}" type="presParOf" srcId="{56FF6B33-F901-487B-9220-F6312256C2B8}" destId="{B79194D3-4EE6-4A45-908E-DBC24D0FB8EC}" srcOrd="1" destOrd="0" presId="urn:microsoft.com/office/officeart/2005/8/layout/hList7"/>
    <dgm:cxn modelId="{E0DB65D7-6FFD-448B-B21D-CEAE94492225}" type="presParOf" srcId="{56FF6B33-F901-487B-9220-F6312256C2B8}" destId="{C1118E90-1A45-4891-92D4-50F25D050C93}" srcOrd="2" destOrd="0" presId="urn:microsoft.com/office/officeart/2005/8/layout/hList7"/>
    <dgm:cxn modelId="{60BF921E-DFC0-41B3-B7C1-7BE38B1AC2D4}" type="presParOf" srcId="{56FF6B33-F901-487B-9220-F6312256C2B8}" destId="{2241AB56-E867-445E-B032-DAB0DB0059CA}" srcOrd="3" destOrd="0" presId="urn:microsoft.com/office/officeart/2005/8/layout/hList7"/>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066626-3366-4C30-8E22-B5F0F0D5E976}" type="doc">
      <dgm:prSet loTypeId="urn:microsoft.com/office/officeart/2005/8/layout/chart3" loCatId="relationship" qsTypeId="urn:microsoft.com/office/officeart/2005/8/quickstyle/simple1" qsCatId="simple" csTypeId="urn:microsoft.com/office/officeart/2005/8/colors/accent1_2" csCatId="accent1" phldr="1"/>
      <dgm:spPr/>
      <dgm:t>
        <a:bodyPr/>
        <a:lstStyle/>
        <a:p>
          <a:pPr rtl="1"/>
          <a:endParaRPr lang="ar-DZ"/>
        </a:p>
      </dgm:t>
    </dgm:pt>
    <dgm:pt modelId="{2BD065A7-2D00-42C5-BB01-57255248BC0A}">
      <dgm:prSet custT="1"/>
      <dgm:spPr>
        <a:solidFill>
          <a:srgbClr val="92D050"/>
        </a:solidFill>
      </dgm:spPr>
      <dgm:t>
        <a:bodyPr/>
        <a:lstStyle/>
        <a:p>
          <a:pPr rtl="1"/>
          <a:r>
            <a:rPr lang="ar-EG" sz="1600" b="1" dirty="0" smtClean="0">
              <a:solidFill>
                <a:schemeClr val="tx1"/>
              </a:solidFill>
            </a:rPr>
            <a:t>1-ارتفاع نسبة البطاله بين شباب الخريجين وفئات المجتمع المختلفه .</a:t>
          </a:r>
          <a:endParaRPr lang="ar-DZ" sz="1600" dirty="0">
            <a:solidFill>
              <a:schemeClr val="tx1"/>
            </a:solidFill>
          </a:endParaRPr>
        </a:p>
      </dgm:t>
    </dgm:pt>
    <dgm:pt modelId="{4EF5ACBE-4B87-40ED-A1F7-B9CE4FE6FFC9}" type="parTrans" cxnId="{2BA56A81-CDF2-4A33-858A-D4E5EB377D63}">
      <dgm:prSet/>
      <dgm:spPr/>
      <dgm:t>
        <a:bodyPr/>
        <a:lstStyle/>
        <a:p>
          <a:pPr rtl="1"/>
          <a:endParaRPr lang="ar-DZ"/>
        </a:p>
      </dgm:t>
    </dgm:pt>
    <dgm:pt modelId="{E2009EB9-C32E-465C-BFEC-BEE3F223D3FD}" type="sibTrans" cxnId="{2BA56A81-CDF2-4A33-858A-D4E5EB377D63}">
      <dgm:prSet/>
      <dgm:spPr/>
      <dgm:t>
        <a:bodyPr/>
        <a:lstStyle/>
        <a:p>
          <a:pPr rtl="1"/>
          <a:endParaRPr lang="ar-DZ"/>
        </a:p>
      </dgm:t>
    </dgm:pt>
    <dgm:pt modelId="{F08A5050-D759-42D7-AC02-AF504FE01CE1}">
      <dgm:prSet/>
      <dgm:spPr>
        <a:solidFill>
          <a:srgbClr val="F0534B"/>
        </a:solidFill>
      </dgm:spPr>
      <dgm:t>
        <a:bodyPr/>
        <a:lstStyle/>
        <a:p>
          <a:pPr rtl="1"/>
          <a:r>
            <a:rPr lang="ar-EG" b="1" dirty="0" smtClean="0">
              <a:solidFill>
                <a:schemeClr val="tx1"/>
              </a:solidFill>
            </a:rPr>
            <a:t>2- المشاكل الكثيره للمزارعين وخصوصا اصحاب الحيازات الصغيره .</a:t>
          </a:r>
          <a:endParaRPr lang="ar-DZ" dirty="0">
            <a:solidFill>
              <a:schemeClr val="tx1"/>
            </a:solidFill>
          </a:endParaRPr>
        </a:p>
      </dgm:t>
    </dgm:pt>
    <dgm:pt modelId="{40822517-2617-4511-81D8-5DDBE8A9239F}" type="parTrans" cxnId="{A81D6BA6-4F61-4E65-BFEF-8E44CA26DBB5}">
      <dgm:prSet/>
      <dgm:spPr/>
      <dgm:t>
        <a:bodyPr/>
        <a:lstStyle/>
        <a:p>
          <a:pPr rtl="1"/>
          <a:endParaRPr lang="ar-DZ"/>
        </a:p>
      </dgm:t>
    </dgm:pt>
    <dgm:pt modelId="{B802B7E5-E9EE-405B-B862-755068891E37}" type="sibTrans" cxnId="{A81D6BA6-4F61-4E65-BFEF-8E44CA26DBB5}">
      <dgm:prSet/>
      <dgm:spPr/>
      <dgm:t>
        <a:bodyPr/>
        <a:lstStyle/>
        <a:p>
          <a:pPr rtl="1"/>
          <a:endParaRPr lang="ar-DZ"/>
        </a:p>
      </dgm:t>
    </dgm:pt>
    <dgm:pt modelId="{D5C3F790-9362-4BB9-B761-5944B59A131A}">
      <dgm:prSet custT="1"/>
      <dgm:spPr>
        <a:solidFill>
          <a:srgbClr val="1F497D"/>
        </a:solidFill>
      </dgm:spPr>
      <dgm:t>
        <a:bodyPr/>
        <a:lstStyle/>
        <a:p>
          <a:pPr rtl="1"/>
          <a:r>
            <a:rPr lang="ar-EG" sz="1400" b="1" dirty="0" smtClean="0">
              <a:solidFill>
                <a:schemeClr val="tx1"/>
              </a:solidFill>
            </a:rPr>
            <a:t>3- كثرة الفاقد من مياه الري بسبب  الطرق التقليدية في ري الارض واستخدام المساقي الغير مطوره.</a:t>
          </a:r>
          <a:endParaRPr lang="ar-DZ" sz="1400" dirty="0">
            <a:solidFill>
              <a:schemeClr val="tx1"/>
            </a:solidFill>
          </a:endParaRPr>
        </a:p>
      </dgm:t>
    </dgm:pt>
    <dgm:pt modelId="{CB602052-9B72-4787-B9B2-22632FE054DD}" type="parTrans" cxnId="{5204D6E2-CDA9-4AC7-8E66-0F2F51262DC6}">
      <dgm:prSet/>
      <dgm:spPr/>
      <dgm:t>
        <a:bodyPr/>
        <a:lstStyle/>
        <a:p>
          <a:pPr rtl="1"/>
          <a:endParaRPr lang="ar-DZ"/>
        </a:p>
      </dgm:t>
    </dgm:pt>
    <dgm:pt modelId="{945BC4D6-3177-477F-BE6C-7C9A8D7A9860}" type="sibTrans" cxnId="{5204D6E2-CDA9-4AC7-8E66-0F2F51262DC6}">
      <dgm:prSet/>
      <dgm:spPr/>
      <dgm:t>
        <a:bodyPr/>
        <a:lstStyle/>
        <a:p>
          <a:pPr rtl="1"/>
          <a:endParaRPr lang="ar-DZ"/>
        </a:p>
      </dgm:t>
    </dgm:pt>
    <dgm:pt modelId="{ABF7AC1F-D618-4490-9162-A5BFFF3BCEF8}">
      <dgm:prSet custT="1"/>
      <dgm:spPr>
        <a:solidFill>
          <a:srgbClr val="FF0000"/>
        </a:solidFill>
      </dgm:spPr>
      <dgm:t>
        <a:bodyPr/>
        <a:lstStyle/>
        <a:p>
          <a:pPr rtl="1"/>
          <a:r>
            <a:rPr lang="ar-EG" sz="1800" b="1" dirty="0" smtClean="0">
              <a:solidFill>
                <a:schemeClr val="tx1"/>
              </a:solidFill>
            </a:rPr>
            <a:t>4- ارتفاع تكاليف السماد الغير طبيعي.</a:t>
          </a:r>
          <a:endParaRPr lang="ar-DZ" sz="1800" dirty="0">
            <a:solidFill>
              <a:schemeClr val="tx1"/>
            </a:solidFill>
          </a:endParaRPr>
        </a:p>
      </dgm:t>
    </dgm:pt>
    <dgm:pt modelId="{3987C049-481F-4644-B99E-F10E66B7F593}" type="parTrans" cxnId="{BCB946D6-EBA5-4308-84B3-8D05D26A8756}">
      <dgm:prSet/>
      <dgm:spPr/>
      <dgm:t>
        <a:bodyPr/>
        <a:lstStyle/>
        <a:p>
          <a:pPr rtl="1"/>
          <a:endParaRPr lang="ar-DZ"/>
        </a:p>
      </dgm:t>
    </dgm:pt>
    <dgm:pt modelId="{C2AA4B94-11C1-4872-BBAA-35D84AECF82A}" type="sibTrans" cxnId="{BCB946D6-EBA5-4308-84B3-8D05D26A8756}">
      <dgm:prSet/>
      <dgm:spPr/>
      <dgm:t>
        <a:bodyPr/>
        <a:lstStyle/>
        <a:p>
          <a:pPr rtl="1"/>
          <a:endParaRPr lang="ar-DZ"/>
        </a:p>
      </dgm:t>
    </dgm:pt>
    <dgm:pt modelId="{4603D883-0E20-4BFD-AEAC-42D97E47B7F5}">
      <dgm:prSet custT="1"/>
      <dgm:spPr>
        <a:solidFill>
          <a:srgbClr val="00B0F0"/>
        </a:solidFill>
      </dgm:spPr>
      <dgm:t>
        <a:bodyPr/>
        <a:lstStyle/>
        <a:p>
          <a:pPr rtl="1"/>
          <a:r>
            <a:rPr lang="ar-EG" sz="1400" b="1" dirty="0" smtClean="0">
              <a:solidFill>
                <a:schemeClr val="tx1"/>
              </a:solidFill>
            </a:rPr>
            <a:t>5- ضعف القدرة المؤسسيه للجمعيات الاهليه التي تعمل علي مشاكل صغار المزارعين وخصوصا مثل تلك المشروعات.</a:t>
          </a:r>
          <a:endParaRPr lang="ar-DZ" sz="1400" dirty="0">
            <a:solidFill>
              <a:schemeClr val="tx1"/>
            </a:solidFill>
          </a:endParaRPr>
        </a:p>
      </dgm:t>
    </dgm:pt>
    <dgm:pt modelId="{F6A12B37-6220-4B9B-ADC2-263421D19FB6}" type="parTrans" cxnId="{15E54C61-48AC-4E86-A49E-8E8BD808747B}">
      <dgm:prSet/>
      <dgm:spPr/>
      <dgm:t>
        <a:bodyPr/>
        <a:lstStyle/>
        <a:p>
          <a:pPr rtl="1"/>
          <a:endParaRPr lang="ar-DZ"/>
        </a:p>
      </dgm:t>
    </dgm:pt>
    <dgm:pt modelId="{19BBDEE4-D6D1-482A-BE9A-5F69D35E93A9}" type="sibTrans" cxnId="{15E54C61-48AC-4E86-A49E-8E8BD808747B}">
      <dgm:prSet/>
      <dgm:spPr/>
      <dgm:t>
        <a:bodyPr/>
        <a:lstStyle/>
        <a:p>
          <a:pPr rtl="1"/>
          <a:endParaRPr lang="ar-DZ"/>
        </a:p>
      </dgm:t>
    </dgm:pt>
    <dgm:pt modelId="{8541AFF9-11B2-4CA0-9EEC-883540B41428}" type="pres">
      <dgm:prSet presAssocID="{D9066626-3366-4C30-8E22-B5F0F0D5E976}" presName="compositeShape" presStyleCnt="0">
        <dgm:presLayoutVars>
          <dgm:chMax val="7"/>
          <dgm:dir/>
          <dgm:resizeHandles val="exact"/>
        </dgm:presLayoutVars>
      </dgm:prSet>
      <dgm:spPr/>
      <dgm:t>
        <a:bodyPr/>
        <a:lstStyle/>
        <a:p>
          <a:pPr rtl="1"/>
          <a:endParaRPr lang="ar-DZ"/>
        </a:p>
      </dgm:t>
    </dgm:pt>
    <dgm:pt modelId="{DAE1F33A-EB23-47DB-B37D-54521CE7C922}" type="pres">
      <dgm:prSet presAssocID="{D9066626-3366-4C30-8E22-B5F0F0D5E976}" presName="wedge1" presStyleLbl="node1" presStyleIdx="0" presStyleCnt="5" custScaleX="105258" custScaleY="125685"/>
      <dgm:spPr/>
      <dgm:t>
        <a:bodyPr/>
        <a:lstStyle/>
        <a:p>
          <a:pPr rtl="1"/>
          <a:endParaRPr lang="ar-DZ"/>
        </a:p>
      </dgm:t>
    </dgm:pt>
    <dgm:pt modelId="{3DE15597-182A-493A-9FFB-A3020B6721B6}" type="pres">
      <dgm:prSet presAssocID="{D9066626-3366-4C30-8E22-B5F0F0D5E976}" presName="wedge1Tx" presStyleLbl="node1" presStyleIdx="0" presStyleCnt="5">
        <dgm:presLayoutVars>
          <dgm:chMax val="0"/>
          <dgm:chPref val="0"/>
          <dgm:bulletEnabled val="1"/>
        </dgm:presLayoutVars>
      </dgm:prSet>
      <dgm:spPr/>
      <dgm:t>
        <a:bodyPr/>
        <a:lstStyle/>
        <a:p>
          <a:pPr rtl="1"/>
          <a:endParaRPr lang="ar-DZ"/>
        </a:p>
      </dgm:t>
    </dgm:pt>
    <dgm:pt modelId="{C4010416-0522-4D8E-95A9-FF5A420B018F}" type="pres">
      <dgm:prSet presAssocID="{D9066626-3366-4C30-8E22-B5F0F0D5E976}" presName="wedge2" presStyleLbl="node1" presStyleIdx="1" presStyleCnt="5" custScaleX="112258" custScaleY="128078"/>
      <dgm:spPr/>
      <dgm:t>
        <a:bodyPr/>
        <a:lstStyle/>
        <a:p>
          <a:pPr rtl="1"/>
          <a:endParaRPr lang="ar-DZ"/>
        </a:p>
      </dgm:t>
    </dgm:pt>
    <dgm:pt modelId="{4348DB48-FEB5-43AF-B0AE-32386185D33B}" type="pres">
      <dgm:prSet presAssocID="{D9066626-3366-4C30-8E22-B5F0F0D5E976}" presName="wedge2Tx" presStyleLbl="node1" presStyleIdx="1" presStyleCnt="5">
        <dgm:presLayoutVars>
          <dgm:chMax val="0"/>
          <dgm:chPref val="0"/>
          <dgm:bulletEnabled val="1"/>
        </dgm:presLayoutVars>
      </dgm:prSet>
      <dgm:spPr/>
      <dgm:t>
        <a:bodyPr/>
        <a:lstStyle/>
        <a:p>
          <a:pPr rtl="1"/>
          <a:endParaRPr lang="ar-DZ"/>
        </a:p>
      </dgm:t>
    </dgm:pt>
    <dgm:pt modelId="{5DD695D8-8FC9-4997-A558-694AF8117834}" type="pres">
      <dgm:prSet presAssocID="{D9066626-3366-4C30-8E22-B5F0F0D5E976}" presName="wedge3" presStyleLbl="node1" presStyleIdx="2" presStyleCnt="5" custScaleX="119048" custScaleY="121365"/>
      <dgm:spPr/>
      <dgm:t>
        <a:bodyPr/>
        <a:lstStyle/>
        <a:p>
          <a:pPr rtl="1"/>
          <a:endParaRPr lang="ar-DZ"/>
        </a:p>
      </dgm:t>
    </dgm:pt>
    <dgm:pt modelId="{802EC396-3D08-418E-A4A3-E37668E7CCD2}" type="pres">
      <dgm:prSet presAssocID="{D9066626-3366-4C30-8E22-B5F0F0D5E976}" presName="wedge3Tx" presStyleLbl="node1" presStyleIdx="2" presStyleCnt="5">
        <dgm:presLayoutVars>
          <dgm:chMax val="0"/>
          <dgm:chPref val="0"/>
          <dgm:bulletEnabled val="1"/>
        </dgm:presLayoutVars>
      </dgm:prSet>
      <dgm:spPr/>
      <dgm:t>
        <a:bodyPr/>
        <a:lstStyle/>
        <a:p>
          <a:pPr rtl="1"/>
          <a:endParaRPr lang="ar-DZ"/>
        </a:p>
      </dgm:t>
    </dgm:pt>
    <dgm:pt modelId="{DEB80007-0AEB-4ADF-8A3C-B95FEF8EDB27}" type="pres">
      <dgm:prSet presAssocID="{D9066626-3366-4C30-8E22-B5F0F0D5E976}" presName="wedge4" presStyleLbl="node1" presStyleIdx="3" presStyleCnt="5" custScaleX="127310" custScaleY="112524"/>
      <dgm:spPr/>
      <dgm:t>
        <a:bodyPr/>
        <a:lstStyle/>
        <a:p>
          <a:pPr rtl="1"/>
          <a:endParaRPr lang="ar-DZ"/>
        </a:p>
      </dgm:t>
    </dgm:pt>
    <dgm:pt modelId="{741ECC9B-97B3-4541-8271-B896134E1941}" type="pres">
      <dgm:prSet presAssocID="{D9066626-3366-4C30-8E22-B5F0F0D5E976}" presName="wedge4Tx" presStyleLbl="node1" presStyleIdx="3" presStyleCnt="5">
        <dgm:presLayoutVars>
          <dgm:chMax val="0"/>
          <dgm:chPref val="0"/>
          <dgm:bulletEnabled val="1"/>
        </dgm:presLayoutVars>
      </dgm:prSet>
      <dgm:spPr/>
      <dgm:t>
        <a:bodyPr/>
        <a:lstStyle/>
        <a:p>
          <a:pPr rtl="1"/>
          <a:endParaRPr lang="ar-DZ"/>
        </a:p>
      </dgm:t>
    </dgm:pt>
    <dgm:pt modelId="{86A217F5-0693-4D43-9F0C-8BC921513710}" type="pres">
      <dgm:prSet presAssocID="{D9066626-3366-4C30-8E22-B5F0F0D5E976}" presName="wedge5" presStyleLbl="node1" presStyleIdx="4" presStyleCnt="5" custScaleX="119048" custScaleY="130495"/>
      <dgm:spPr/>
      <dgm:t>
        <a:bodyPr/>
        <a:lstStyle/>
        <a:p>
          <a:pPr rtl="1"/>
          <a:endParaRPr lang="ar-DZ"/>
        </a:p>
      </dgm:t>
    </dgm:pt>
    <dgm:pt modelId="{C894E96B-FADB-4CC7-A618-3D73D19EE4F4}" type="pres">
      <dgm:prSet presAssocID="{D9066626-3366-4C30-8E22-B5F0F0D5E976}" presName="wedge5Tx" presStyleLbl="node1" presStyleIdx="4" presStyleCnt="5">
        <dgm:presLayoutVars>
          <dgm:chMax val="0"/>
          <dgm:chPref val="0"/>
          <dgm:bulletEnabled val="1"/>
        </dgm:presLayoutVars>
      </dgm:prSet>
      <dgm:spPr/>
      <dgm:t>
        <a:bodyPr/>
        <a:lstStyle/>
        <a:p>
          <a:pPr rtl="1"/>
          <a:endParaRPr lang="ar-DZ"/>
        </a:p>
      </dgm:t>
    </dgm:pt>
  </dgm:ptLst>
  <dgm:cxnLst>
    <dgm:cxn modelId="{70F43A50-F5BD-4F27-8719-8D53A898FB9E}" type="presOf" srcId="{F08A5050-D759-42D7-AC02-AF504FE01CE1}" destId="{C4010416-0522-4D8E-95A9-FF5A420B018F}" srcOrd="0" destOrd="0" presId="urn:microsoft.com/office/officeart/2005/8/layout/chart3"/>
    <dgm:cxn modelId="{15E54C61-48AC-4E86-A49E-8E8BD808747B}" srcId="{D9066626-3366-4C30-8E22-B5F0F0D5E976}" destId="{4603D883-0E20-4BFD-AEAC-42D97E47B7F5}" srcOrd="4" destOrd="0" parTransId="{F6A12B37-6220-4B9B-ADC2-263421D19FB6}" sibTransId="{19BBDEE4-D6D1-482A-BE9A-5F69D35E93A9}"/>
    <dgm:cxn modelId="{0B94D236-EAB0-48B1-8E40-4AFC2DA1B45A}" type="presOf" srcId="{2BD065A7-2D00-42C5-BB01-57255248BC0A}" destId="{DAE1F33A-EB23-47DB-B37D-54521CE7C922}" srcOrd="0" destOrd="0" presId="urn:microsoft.com/office/officeart/2005/8/layout/chart3"/>
    <dgm:cxn modelId="{A81D6BA6-4F61-4E65-BFEF-8E44CA26DBB5}" srcId="{D9066626-3366-4C30-8E22-B5F0F0D5E976}" destId="{F08A5050-D759-42D7-AC02-AF504FE01CE1}" srcOrd="1" destOrd="0" parTransId="{40822517-2617-4511-81D8-5DDBE8A9239F}" sibTransId="{B802B7E5-E9EE-405B-B862-755068891E37}"/>
    <dgm:cxn modelId="{A1F723A9-4D10-459A-85BD-AB6E6528D075}" type="presOf" srcId="{4603D883-0E20-4BFD-AEAC-42D97E47B7F5}" destId="{C894E96B-FADB-4CC7-A618-3D73D19EE4F4}" srcOrd="1" destOrd="0" presId="urn:microsoft.com/office/officeart/2005/8/layout/chart3"/>
    <dgm:cxn modelId="{2BA56A81-CDF2-4A33-858A-D4E5EB377D63}" srcId="{D9066626-3366-4C30-8E22-B5F0F0D5E976}" destId="{2BD065A7-2D00-42C5-BB01-57255248BC0A}" srcOrd="0" destOrd="0" parTransId="{4EF5ACBE-4B87-40ED-A1F7-B9CE4FE6FFC9}" sibTransId="{E2009EB9-C32E-465C-BFEC-BEE3F223D3FD}"/>
    <dgm:cxn modelId="{5204D6E2-CDA9-4AC7-8E66-0F2F51262DC6}" srcId="{D9066626-3366-4C30-8E22-B5F0F0D5E976}" destId="{D5C3F790-9362-4BB9-B761-5944B59A131A}" srcOrd="2" destOrd="0" parTransId="{CB602052-9B72-4787-B9B2-22632FE054DD}" sibTransId="{945BC4D6-3177-477F-BE6C-7C9A8D7A9860}"/>
    <dgm:cxn modelId="{6A2941E7-67CE-4941-A2BC-8FB546DF6B3E}" type="presOf" srcId="{ABF7AC1F-D618-4490-9162-A5BFFF3BCEF8}" destId="{741ECC9B-97B3-4541-8271-B896134E1941}" srcOrd="1" destOrd="0" presId="urn:microsoft.com/office/officeart/2005/8/layout/chart3"/>
    <dgm:cxn modelId="{56C8DCAF-00D8-4F15-B088-E9FF7DBBC739}" type="presOf" srcId="{4603D883-0E20-4BFD-AEAC-42D97E47B7F5}" destId="{86A217F5-0693-4D43-9F0C-8BC921513710}" srcOrd="0" destOrd="0" presId="urn:microsoft.com/office/officeart/2005/8/layout/chart3"/>
    <dgm:cxn modelId="{EF71CAAA-5EE6-42E0-A3C8-42E6F64442E9}" type="presOf" srcId="{ABF7AC1F-D618-4490-9162-A5BFFF3BCEF8}" destId="{DEB80007-0AEB-4ADF-8A3C-B95FEF8EDB27}" srcOrd="0" destOrd="0" presId="urn:microsoft.com/office/officeart/2005/8/layout/chart3"/>
    <dgm:cxn modelId="{DDF7E137-ED1A-4A9B-AA5B-17D0474F19E1}" type="presOf" srcId="{2BD065A7-2D00-42C5-BB01-57255248BC0A}" destId="{3DE15597-182A-493A-9FFB-A3020B6721B6}" srcOrd="1" destOrd="0" presId="urn:microsoft.com/office/officeart/2005/8/layout/chart3"/>
    <dgm:cxn modelId="{3E8BCBD1-0B64-4598-804A-7AC18025A6AF}" type="presOf" srcId="{D9066626-3366-4C30-8E22-B5F0F0D5E976}" destId="{8541AFF9-11B2-4CA0-9EEC-883540B41428}" srcOrd="0" destOrd="0" presId="urn:microsoft.com/office/officeart/2005/8/layout/chart3"/>
    <dgm:cxn modelId="{DC72F214-028C-4330-BB14-4D25A6321890}" type="presOf" srcId="{D5C3F790-9362-4BB9-B761-5944B59A131A}" destId="{802EC396-3D08-418E-A4A3-E37668E7CCD2}" srcOrd="1" destOrd="0" presId="urn:microsoft.com/office/officeart/2005/8/layout/chart3"/>
    <dgm:cxn modelId="{BCB946D6-EBA5-4308-84B3-8D05D26A8756}" srcId="{D9066626-3366-4C30-8E22-B5F0F0D5E976}" destId="{ABF7AC1F-D618-4490-9162-A5BFFF3BCEF8}" srcOrd="3" destOrd="0" parTransId="{3987C049-481F-4644-B99E-F10E66B7F593}" sibTransId="{C2AA4B94-11C1-4872-BBAA-35D84AECF82A}"/>
    <dgm:cxn modelId="{25B3FA79-2288-4F92-B722-0AF23BDC113E}" type="presOf" srcId="{D5C3F790-9362-4BB9-B761-5944B59A131A}" destId="{5DD695D8-8FC9-4997-A558-694AF8117834}" srcOrd="0" destOrd="0" presId="urn:microsoft.com/office/officeart/2005/8/layout/chart3"/>
    <dgm:cxn modelId="{28C99398-CC6A-4524-8039-6F649E3682DE}" type="presOf" srcId="{F08A5050-D759-42D7-AC02-AF504FE01CE1}" destId="{4348DB48-FEB5-43AF-B0AE-32386185D33B}" srcOrd="1" destOrd="0" presId="urn:microsoft.com/office/officeart/2005/8/layout/chart3"/>
    <dgm:cxn modelId="{D6927F70-EA87-424B-8855-C1DF51146618}" type="presParOf" srcId="{8541AFF9-11B2-4CA0-9EEC-883540B41428}" destId="{DAE1F33A-EB23-47DB-B37D-54521CE7C922}" srcOrd="0" destOrd="0" presId="urn:microsoft.com/office/officeart/2005/8/layout/chart3"/>
    <dgm:cxn modelId="{2FC97D91-8910-40A2-8A9A-DDF46864EF0C}" type="presParOf" srcId="{8541AFF9-11B2-4CA0-9EEC-883540B41428}" destId="{3DE15597-182A-493A-9FFB-A3020B6721B6}" srcOrd="1" destOrd="0" presId="urn:microsoft.com/office/officeart/2005/8/layout/chart3"/>
    <dgm:cxn modelId="{D6FB13C3-F9C1-4526-940E-335ED0B6C2C0}" type="presParOf" srcId="{8541AFF9-11B2-4CA0-9EEC-883540B41428}" destId="{C4010416-0522-4D8E-95A9-FF5A420B018F}" srcOrd="2" destOrd="0" presId="urn:microsoft.com/office/officeart/2005/8/layout/chart3"/>
    <dgm:cxn modelId="{801E869B-6F94-41A5-8DF1-9567ADE3F101}" type="presParOf" srcId="{8541AFF9-11B2-4CA0-9EEC-883540B41428}" destId="{4348DB48-FEB5-43AF-B0AE-32386185D33B}" srcOrd="3" destOrd="0" presId="urn:microsoft.com/office/officeart/2005/8/layout/chart3"/>
    <dgm:cxn modelId="{6074113E-84D4-47D0-8A87-875333A0BA99}" type="presParOf" srcId="{8541AFF9-11B2-4CA0-9EEC-883540B41428}" destId="{5DD695D8-8FC9-4997-A558-694AF8117834}" srcOrd="4" destOrd="0" presId="urn:microsoft.com/office/officeart/2005/8/layout/chart3"/>
    <dgm:cxn modelId="{E3FFAF81-704F-4CF6-A6DB-40B3662958DF}" type="presParOf" srcId="{8541AFF9-11B2-4CA0-9EEC-883540B41428}" destId="{802EC396-3D08-418E-A4A3-E37668E7CCD2}" srcOrd="5" destOrd="0" presId="urn:microsoft.com/office/officeart/2005/8/layout/chart3"/>
    <dgm:cxn modelId="{E151B5F1-4FEE-4676-9C06-637D5B90E506}" type="presParOf" srcId="{8541AFF9-11B2-4CA0-9EEC-883540B41428}" destId="{DEB80007-0AEB-4ADF-8A3C-B95FEF8EDB27}" srcOrd="6" destOrd="0" presId="urn:microsoft.com/office/officeart/2005/8/layout/chart3"/>
    <dgm:cxn modelId="{72F0AF69-1EE6-49DE-8F26-D79CAE92CBC0}" type="presParOf" srcId="{8541AFF9-11B2-4CA0-9EEC-883540B41428}" destId="{741ECC9B-97B3-4541-8271-B896134E1941}" srcOrd="7" destOrd="0" presId="urn:microsoft.com/office/officeart/2005/8/layout/chart3"/>
    <dgm:cxn modelId="{4D4A98E2-259C-4D09-9724-02F20981221D}" type="presParOf" srcId="{8541AFF9-11B2-4CA0-9EEC-883540B41428}" destId="{86A217F5-0693-4D43-9F0C-8BC921513710}" srcOrd="8" destOrd="0" presId="urn:microsoft.com/office/officeart/2005/8/layout/chart3"/>
    <dgm:cxn modelId="{5E9D1614-621A-4D80-9B51-C38381950F02}" type="presParOf" srcId="{8541AFF9-11B2-4CA0-9EEC-883540B41428}" destId="{C894E96B-FADB-4CC7-A618-3D73D19EE4F4}"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310297-E655-411C-8C86-3E441E79255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pPr rtl="1"/>
          <a:endParaRPr lang="ar-DZ"/>
        </a:p>
      </dgm:t>
    </dgm:pt>
    <dgm:pt modelId="{49EF1989-22A5-4058-9881-A3F151010D5B}">
      <dgm:prSet/>
      <dgm:spPr>
        <a:solidFill>
          <a:srgbClr val="00B050"/>
        </a:solidFill>
      </dgm:spPr>
      <dgm:t>
        <a:bodyPr/>
        <a:lstStyle/>
        <a:p>
          <a:pPr rtl="1"/>
          <a:r>
            <a:rPr lang="ar-SA" b="1" dirty="0" smtClean="0">
              <a:solidFill>
                <a:schemeClr val="tx1"/>
              </a:solidFill>
            </a:rPr>
            <a:t>1- فئه الشباب  والفتيات العاطلين عن العمل في الفئة العمرية من (</a:t>
          </a:r>
          <a:r>
            <a:rPr lang="ar-EG" b="1" dirty="0" smtClean="0">
              <a:solidFill>
                <a:schemeClr val="tx1"/>
              </a:solidFill>
            </a:rPr>
            <a:t>18) الي (35) سنه.</a:t>
          </a:r>
          <a:endParaRPr lang="ar-DZ" dirty="0">
            <a:solidFill>
              <a:schemeClr val="tx1"/>
            </a:solidFill>
          </a:endParaRPr>
        </a:p>
      </dgm:t>
    </dgm:pt>
    <dgm:pt modelId="{E4851B2C-E351-49DC-886E-D27B7ED631C7}" type="parTrans" cxnId="{4DFC8A8A-CF6B-4768-9E39-51C40C68F151}">
      <dgm:prSet/>
      <dgm:spPr/>
      <dgm:t>
        <a:bodyPr/>
        <a:lstStyle/>
        <a:p>
          <a:pPr rtl="1"/>
          <a:endParaRPr lang="ar-DZ"/>
        </a:p>
      </dgm:t>
    </dgm:pt>
    <dgm:pt modelId="{832D0395-5022-4E83-B80D-ED0DE18598F3}" type="sibTrans" cxnId="{4DFC8A8A-CF6B-4768-9E39-51C40C68F151}">
      <dgm:prSet/>
      <dgm:spPr/>
      <dgm:t>
        <a:bodyPr/>
        <a:lstStyle/>
        <a:p>
          <a:pPr rtl="1"/>
          <a:endParaRPr lang="ar-DZ"/>
        </a:p>
      </dgm:t>
    </dgm:pt>
    <dgm:pt modelId="{BF4C921F-4757-4DD8-9A06-DE55FF0A2174}">
      <dgm:prSet/>
      <dgm:spPr/>
      <dgm:t>
        <a:bodyPr/>
        <a:lstStyle/>
        <a:p>
          <a:pPr rtl="1"/>
          <a:r>
            <a:rPr lang="ar-EG" b="1" dirty="0" smtClean="0">
              <a:solidFill>
                <a:schemeClr val="tx1"/>
              </a:solidFill>
            </a:rPr>
            <a:t>2- صغار المزارعين والفلاحين الذين ليس لديهم حيازات وليس لديهم درايه بتصنيع السماد العضوي.</a:t>
          </a:r>
          <a:endParaRPr lang="ar-DZ" dirty="0">
            <a:solidFill>
              <a:schemeClr val="tx1"/>
            </a:solidFill>
          </a:endParaRPr>
        </a:p>
      </dgm:t>
    </dgm:pt>
    <dgm:pt modelId="{7A9FEA6E-1155-47E7-9593-8D75E991F1C4}" type="parTrans" cxnId="{665D90F4-9372-4AE0-AD77-7297FB6F7A4A}">
      <dgm:prSet/>
      <dgm:spPr/>
      <dgm:t>
        <a:bodyPr/>
        <a:lstStyle/>
        <a:p>
          <a:pPr rtl="1"/>
          <a:endParaRPr lang="ar-DZ"/>
        </a:p>
      </dgm:t>
    </dgm:pt>
    <dgm:pt modelId="{B11E8D77-A915-4376-A4B0-548C3742EFE1}" type="sibTrans" cxnId="{665D90F4-9372-4AE0-AD77-7297FB6F7A4A}">
      <dgm:prSet/>
      <dgm:spPr/>
      <dgm:t>
        <a:bodyPr/>
        <a:lstStyle/>
        <a:p>
          <a:pPr rtl="1"/>
          <a:endParaRPr lang="ar-DZ"/>
        </a:p>
      </dgm:t>
    </dgm:pt>
    <dgm:pt modelId="{421E439D-7A7E-434A-832C-419181BD7E28}">
      <dgm:prSet/>
      <dgm:spPr>
        <a:solidFill>
          <a:srgbClr val="FF0000"/>
        </a:solidFill>
      </dgm:spPr>
      <dgm:t>
        <a:bodyPr/>
        <a:lstStyle/>
        <a:p>
          <a:pPr rtl="1"/>
          <a:r>
            <a:rPr lang="ar-EG" b="1" dirty="0" smtClean="0">
              <a:solidFill>
                <a:schemeClr val="tx1"/>
              </a:solidFill>
            </a:rPr>
            <a:t>3- اصحاب المساقي ومستخدمي الري الحقلي.</a:t>
          </a:r>
          <a:endParaRPr lang="ar-DZ" dirty="0">
            <a:solidFill>
              <a:schemeClr val="tx1"/>
            </a:solidFill>
          </a:endParaRPr>
        </a:p>
      </dgm:t>
    </dgm:pt>
    <dgm:pt modelId="{B4792B63-A7C0-4BCE-9E4E-7A8C83537931}" type="parTrans" cxnId="{5D481DC1-9DE0-474E-98E0-2A59B19D2889}">
      <dgm:prSet/>
      <dgm:spPr/>
      <dgm:t>
        <a:bodyPr/>
        <a:lstStyle/>
        <a:p>
          <a:pPr rtl="1"/>
          <a:endParaRPr lang="ar-DZ"/>
        </a:p>
      </dgm:t>
    </dgm:pt>
    <dgm:pt modelId="{B946383E-8600-4329-90ED-C2EFF43EC98C}" type="sibTrans" cxnId="{5D481DC1-9DE0-474E-98E0-2A59B19D2889}">
      <dgm:prSet/>
      <dgm:spPr/>
      <dgm:t>
        <a:bodyPr/>
        <a:lstStyle/>
        <a:p>
          <a:pPr rtl="1"/>
          <a:endParaRPr lang="ar-DZ"/>
        </a:p>
      </dgm:t>
    </dgm:pt>
    <dgm:pt modelId="{85F8DBAB-2DEE-4E6B-8B4F-63536D459EF9}">
      <dgm:prSet/>
      <dgm:spPr>
        <a:solidFill>
          <a:srgbClr val="0070C0"/>
        </a:solidFill>
      </dgm:spPr>
      <dgm:t>
        <a:bodyPr/>
        <a:lstStyle/>
        <a:p>
          <a:pPr rtl="1"/>
          <a:r>
            <a:rPr lang="ar-EG" b="1" smtClean="0">
              <a:solidFill>
                <a:schemeClr val="tx1"/>
              </a:solidFill>
            </a:rPr>
            <a:t>4- اسر الفئه المستهدفه بصفه غير مباشره عن طريق التوعيه ورفع الوعي بمشاكل المجتمع  .</a:t>
          </a:r>
          <a:endParaRPr lang="ar-DZ" dirty="0">
            <a:solidFill>
              <a:schemeClr val="tx1"/>
            </a:solidFill>
          </a:endParaRPr>
        </a:p>
      </dgm:t>
    </dgm:pt>
    <dgm:pt modelId="{CC0938BF-16B3-4D01-A64B-DDACF304164B}" type="parTrans" cxnId="{111DE23D-F966-440B-BBA0-0AE823A6D5F6}">
      <dgm:prSet/>
      <dgm:spPr/>
      <dgm:t>
        <a:bodyPr/>
        <a:lstStyle/>
        <a:p>
          <a:pPr rtl="1"/>
          <a:endParaRPr lang="ar-DZ"/>
        </a:p>
      </dgm:t>
    </dgm:pt>
    <dgm:pt modelId="{8C7EC36E-4B2B-4826-9EB5-3D5D191D41C3}" type="sibTrans" cxnId="{111DE23D-F966-440B-BBA0-0AE823A6D5F6}">
      <dgm:prSet/>
      <dgm:spPr/>
      <dgm:t>
        <a:bodyPr/>
        <a:lstStyle/>
        <a:p>
          <a:pPr rtl="1"/>
          <a:endParaRPr lang="ar-DZ"/>
        </a:p>
      </dgm:t>
    </dgm:pt>
    <dgm:pt modelId="{2B189833-A552-4818-89E2-13C5E6C990C6}">
      <dgm:prSet/>
      <dgm:spPr>
        <a:solidFill>
          <a:srgbClr val="770972"/>
        </a:solidFill>
      </dgm:spPr>
      <dgm:t>
        <a:bodyPr/>
        <a:lstStyle/>
        <a:p>
          <a:pPr rtl="1"/>
          <a:r>
            <a:rPr lang="ar-EG" b="1" dirty="0" smtClean="0">
              <a:solidFill>
                <a:schemeClr val="tx1"/>
              </a:solidFill>
            </a:rPr>
            <a:t>5- العماله الغير ماهره والماهره في اعمال تطوير المساقي وتصنيع السماد العضوي </a:t>
          </a:r>
          <a:r>
            <a:rPr lang="ar-EG" b="1" dirty="0" smtClean="0"/>
            <a:t>.</a:t>
          </a:r>
          <a:endParaRPr lang="ar-DZ" dirty="0"/>
        </a:p>
      </dgm:t>
    </dgm:pt>
    <dgm:pt modelId="{B1BB3CAB-8043-4D38-9154-A110A3BF58A7}" type="parTrans" cxnId="{2022D9D5-DAB5-4207-B6B2-32C2C2757075}">
      <dgm:prSet/>
      <dgm:spPr/>
      <dgm:t>
        <a:bodyPr/>
        <a:lstStyle/>
        <a:p>
          <a:pPr rtl="1"/>
          <a:endParaRPr lang="ar-DZ"/>
        </a:p>
      </dgm:t>
    </dgm:pt>
    <dgm:pt modelId="{9D43530A-0D39-4FB9-A27E-F4E2B8E5F028}" type="sibTrans" cxnId="{2022D9D5-DAB5-4207-B6B2-32C2C2757075}">
      <dgm:prSet/>
      <dgm:spPr/>
      <dgm:t>
        <a:bodyPr/>
        <a:lstStyle/>
        <a:p>
          <a:pPr rtl="1"/>
          <a:endParaRPr lang="ar-DZ"/>
        </a:p>
      </dgm:t>
    </dgm:pt>
    <dgm:pt modelId="{7FDFEF88-DEC3-4D9E-B5CF-DA09026F4A4B}">
      <dgm:prSet/>
      <dgm:spPr>
        <a:solidFill>
          <a:srgbClr val="D60093"/>
        </a:solidFill>
      </dgm:spPr>
      <dgm:t>
        <a:bodyPr/>
        <a:lstStyle/>
        <a:p>
          <a:pPr rtl="1"/>
          <a:r>
            <a:rPr lang="ar-EG" b="1" dirty="0" smtClean="0">
              <a:solidFill>
                <a:schemeClr val="tx1"/>
              </a:solidFill>
            </a:rPr>
            <a:t>6- الاشخاص الشعبيين والمهتمين بالعمل الاهلي التنموي في تكوين لجنه مجتمعيه. </a:t>
          </a:r>
          <a:endParaRPr lang="ar-DZ" dirty="0">
            <a:solidFill>
              <a:schemeClr val="tx1"/>
            </a:solidFill>
          </a:endParaRPr>
        </a:p>
      </dgm:t>
    </dgm:pt>
    <dgm:pt modelId="{29707E3E-7D4E-4E8B-8576-A32CC024BDF7}" type="parTrans" cxnId="{BABC9ADE-BEBE-4C9A-8A17-78C5195F756C}">
      <dgm:prSet/>
      <dgm:spPr/>
      <dgm:t>
        <a:bodyPr/>
        <a:lstStyle/>
        <a:p>
          <a:pPr rtl="1"/>
          <a:endParaRPr lang="ar-DZ"/>
        </a:p>
      </dgm:t>
    </dgm:pt>
    <dgm:pt modelId="{55027CA7-4630-4C96-9B58-F73525433D77}" type="sibTrans" cxnId="{BABC9ADE-BEBE-4C9A-8A17-78C5195F756C}">
      <dgm:prSet/>
      <dgm:spPr/>
      <dgm:t>
        <a:bodyPr/>
        <a:lstStyle/>
        <a:p>
          <a:pPr rtl="1"/>
          <a:endParaRPr lang="ar-DZ"/>
        </a:p>
      </dgm:t>
    </dgm:pt>
    <dgm:pt modelId="{7C9B7B1A-AA04-401C-9355-7EEACDE527FC}" type="pres">
      <dgm:prSet presAssocID="{61310297-E655-411C-8C86-3E441E792556}" presName="Name0" presStyleCnt="0">
        <dgm:presLayoutVars>
          <dgm:chPref val="3"/>
          <dgm:dir/>
          <dgm:animLvl val="lvl"/>
          <dgm:resizeHandles/>
        </dgm:presLayoutVars>
      </dgm:prSet>
      <dgm:spPr/>
      <dgm:t>
        <a:bodyPr/>
        <a:lstStyle/>
        <a:p>
          <a:pPr rtl="1"/>
          <a:endParaRPr lang="ar-DZ"/>
        </a:p>
      </dgm:t>
    </dgm:pt>
    <dgm:pt modelId="{E808425D-3C01-4BE3-AB3C-F90A44B32352}" type="pres">
      <dgm:prSet presAssocID="{49EF1989-22A5-4058-9881-A3F151010D5B}" presName="horFlow" presStyleCnt="0"/>
      <dgm:spPr/>
    </dgm:pt>
    <dgm:pt modelId="{A0B5950C-6514-450A-AE9C-42FC4C8289D8}" type="pres">
      <dgm:prSet presAssocID="{49EF1989-22A5-4058-9881-A3F151010D5B}" presName="bigChev" presStyleLbl="node1" presStyleIdx="0" presStyleCnt="6" custScaleX="183842"/>
      <dgm:spPr/>
      <dgm:t>
        <a:bodyPr/>
        <a:lstStyle/>
        <a:p>
          <a:pPr rtl="1"/>
          <a:endParaRPr lang="ar-DZ"/>
        </a:p>
      </dgm:t>
    </dgm:pt>
    <dgm:pt modelId="{A96299D9-D9C8-478B-8A8E-B6F70AF4E1FC}" type="pres">
      <dgm:prSet presAssocID="{49EF1989-22A5-4058-9881-A3F151010D5B}" presName="vSp" presStyleCnt="0"/>
      <dgm:spPr/>
    </dgm:pt>
    <dgm:pt modelId="{3D578F8E-D054-425E-90E9-BEF0CB67A411}" type="pres">
      <dgm:prSet presAssocID="{BF4C921F-4757-4DD8-9A06-DE55FF0A2174}" presName="horFlow" presStyleCnt="0"/>
      <dgm:spPr/>
    </dgm:pt>
    <dgm:pt modelId="{AE5EDCC2-187F-40CC-908F-6FE446678D9F}" type="pres">
      <dgm:prSet presAssocID="{BF4C921F-4757-4DD8-9A06-DE55FF0A2174}" presName="bigChev" presStyleLbl="node1" presStyleIdx="1" presStyleCnt="6" custScaleX="183842"/>
      <dgm:spPr/>
      <dgm:t>
        <a:bodyPr/>
        <a:lstStyle/>
        <a:p>
          <a:pPr rtl="1"/>
          <a:endParaRPr lang="ar-DZ"/>
        </a:p>
      </dgm:t>
    </dgm:pt>
    <dgm:pt modelId="{DA29D297-B8F8-443E-A82A-23AA902500F6}" type="pres">
      <dgm:prSet presAssocID="{BF4C921F-4757-4DD8-9A06-DE55FF0A2174}" presName="vSp" presStyleCnt="0"/>
      <dgm:spPr/>
    </dgm:pt>
    <dgm:pt modelId="{792AA418-6673-4741-8683-E6A3D08FC9E5}" type="pres">
      <dgm:prSet presAssocID="{421E439D-7A7E-434A-832C-419181BD7E28}" presName="horFlow" presStyleCnt="0"/>
      <dgm:spPr/>
    </dgm:pt>
    <dgm:pt modelId="{4D8F18AB-ED27-4F3E-B511-50EEFD592E8B}" type="pres">
      <dgm:prSet presAssocID="{421E439D-7A7E-434A-832C-419181BD7E28}" presName="bigChev" presStyleLbl="node1" presStyleIdx="2" presStyleCnt="6" custScaleX="183842"/>
      <dgm:spPr/>
      <dgm:t>
        <a:bodyPr/>
        <a:lstStyle/>
        <a:p>
          <a:pPr rtl="1"/>
          <a:endParaRPr lang="ar-DZ"/>
        </a:p>
      </dgm:t>
    </dgm:pt>
    <dgm:pt modelId="{2C304A6A-55B6-49FA-946A-4224951DDECB}" type="pres">
      <dgm:prSet presAssocID="{421E439D-7A7E-434A-832C-419181BD7E28}" presName="vSp" presStyleCnt="0"/>
      <dgm:spPr/>
    </dgm:pt>
    <dgm:pt modelId="{62992F9A-E16E-432A-98DC-A6A713941679}" type="pres">
      <dgm:prSet presAssocID="{85F8DBAB-2DEE-4E6B-8B4F-63536D459EF9}" presName="horFlow" presStyleCnt="0"/>
      <dgm:spPr/>
    </dgm:pt>
    <dgm:pt modelId="{7EA54DEE-4324-4A62-AEFC-CC26E747740E}" type="pres">
      <dgm:prSet presAssocID="{85F8DBAB-2DEE-4E6B-8B4F-63536D459EF9}" presName="bigChev" presStyleLbl="node1" presStyleIdx="3" presStyleCnt="6" custScaleX="183842"/>
      <dgm:spPr/>
      <dgm:t>
        <a:bodyPr/>
        <a:lstStyle/>
        <a:p>
          <a:pPr rtl="1"/>
          <a:endParaRPr lang="ar-DZ"/>
        </a:p>
      </dgm:t>
    </dgm:pt>
    <dgm:pt modelId="{A97EF501-6454-4931-83AA-809739EE0FDE}" type="pres">
      <dgm:prSet presAssocID="{85F8DBAB-2DEE-4E6B-8B4F-63536D459EF9}" presName="vSp" presStyleCnt="0"/>
      <dgm:spPr/>
    </dgm:pt>
    <dgm:pt modelId="{54CB66E4-EE52-429F-BC45-63E45D38153A}" type="pres">
      <dgm:prSet presAssocID="{2B189833-A552-4818-89E2-13C5E6C990C6}" presName="horFlow" presStyleCnt="0"/>
      <dgm:spPr/>
    </dgm:pt>
    <dgm:pt modelId="{018E5EA5-2BE9-4585-A1D5-D356593B6CD0}" type="pres">
      <dgm:prSet presAssocID="{2B189833-A552-4818-89E2-13C5E6C990C6}" presName="bigChev" presStyleLbl="node1" presStyleIdx="4" presStyleCnt="6" custScaleX="183842"/>
      <dgm:spPr/>
      <dgm:t>
        <a:bodyPr/>
        <a:lstStyle/>
        <a:p>
          <a:pPr rtl="1"/>
          <a:endParaRPr lang="ar-DZ"/>
        </a:p>
      </dgm:t>
    </dgm:pt>
    <dgm:pt modelId="{F6BE88F2-2C9C-4D4D-8063-5BE66E94CBF8}" type="pres">
      <dgm:prSet presAssocID="{2B189833-A552-4818-89E2-13C5E6C990C6}" presName="vSp" presStyleCnt="0"/>
      <dgm:spPr/>
    </dgm:pt>
    <dgm:pt modelId="{48B094F3-B72B-45DD-8ACE-FA12283DBC22}" type="pres">
      <dgm:prSet presAssocID="{7FDFEF88-DEC3-4D9E-B5CF-DA09026F4A4B}" presName="horFlow" presStyleCnt="0"/>
      <dgm:spPr/>
    </dgm:pt>
    <dgm:pt modelId="{19EE3F3A-0DB5-4DE8-AB79-50A2A88AF742}" type="pres">
      <dgm:prSet presAssocID="{7FDFEF88-DEC3-4D9E-B5CF-DA09026F4A4B}" presName="bigChev" presStyleLbl="node1" presStyleIdx="5" presStyleCnt="6" custScaleX="183842"/>
      <dgm:spPr/>
      <dgm:t>
        <a:bodyPr/>
        <a:lstStyle/>
        <a:p>
          <a:pPr rtl="1"/>
          <a:endParaRPr lang="ar-DZ"/>
        </a:p>
      </dgm:t>
    </dgm:pt>
  </dgm:ptLst>
  <dgm:cxnLst>
    <dgm:cxn modelId="{EC860933-0819-4E37-9C66-8B9E190B4FA6}" type="presOf" srcId="{85F8DBAB-2DEE-4E6B-8B4F-63536D459EF9}" destId="{7EA54DEE-4324-4A62-AEFC-CC26E747740E}" srcOrd="0" destOrd="0" presId="urn:microsoft.com/office/officeart/2005/8/layout/lProcess3"/>
    <dgm:cxn modelId="{4DFC8A8A-CF6B-4768-9E39-51C40C68F151}" srcId="{61310297-E655-411C-8C86-3E441E792556}" destId="{49EF1989-22A5-4058-9881-A3F151010D5B}" srcOrd="0" destOrd="0" parTransId="{E4851B2C-E351-49DC-886E-D27B7ED631C7}" sibTransId="{832D0395-5022-4E83-B80D-ED0DE18598F3}"/>
    <dgm:cxn modelId="{9134D124-9FE3-4769-B876-22CEBE7F9F4D}" type="presOf" srcId="{BF4C921F-4757-4DD8-9A06-DE55FF0A2174}" destId="{AE5EDCC2-187F-40CC-908F-6FE446678D9F}" srcOrd="0" destOrd="0" presId="urn:microsoft.com/office/officeart/2005/8/layout/lProcess3"/>
    <dgm:cxn modelId="{2816F3A4-158F-4870-A566-739EC801A213}" type="presOf" srcId="{421E439D-7A7E-434A-832C-419181BD7E28}" destId="{4D8F18AB-ED27-4F3E-B511-50EEFD592E8B}" srcOrd="0" destOrd="0" presId="urn:microsoft.com/office/officeart/2005/8/layout/lProcess3"/>
    <dgm:cxn modelId="{111DE23D-F966-440B-BBA0-0AE823A6D5F6}" srcId="{61310297-E655-411C-8C86-3E441E792556}" destId="{85F8DBAB-2DEE-4E6B-8B4F-63536D459EF9}" srcOrd="3" destOrd="0" parTransId="{CC0938BF-16B3-4D01-A64B-DDACF304164B}" sibTransId="{8C7EC36E-4B2B-4826-9EB5-3D5D191D41C3}"/>
    <dgm:cxn modelId="{665D90F4-9372-4AE0-AD77-7297FB6F7A4A}" srcId="{61310297-E655-411C-8C86-3E441E792556}" destId="{BF4C921F-4757-4DD8-9A06-DE55FF0A2174}" srcOrd="1" destOrd="0" parTransId="{7A9FEA6E-1155-47E7-9593-8D75E991F1C4}" sibTransId="{B11E8D77-A915-4376-A4B0-548C3742EFE1}"/>
    <dgm:cxn modelId="{6B30DA2E-DB0E-4F87-ACCA-6519016FDB5F}" type="presOf" srcId="{61310297-E655-411C-8C86-3E441E792556}" destId="{7C9B7B1A-AA04-401C-9355-7EEACDE527FC}" srcOrd="0" destOrd="0" presId="urn:microsoft.com/office/officeart/2005/8/layout/lProcess3"/>
    <dgm:cxn modelId="{5D481DC1-9DE0-474E-98E0-2A59B19D2889}" srcId="{61310297-E655-411C-8C86-3E441E792556}" destId="{421E439D-7A7E-434A-832C-419181BD7E28}" srcOrd="2" destOrd="0" parTransId="{B4792B63-A7C0-4BCE-9E4E-7A8C83537931}" sibTransId="{B946383E-8600-4329-90ED-C2EFF43EC98C}"/>
    <dgm:cxn modelId="{BF73D9CD-42C4-45A0-8E27-7CCBB1005C49}" type="presOf" srcId="{2B189833-A552-4818-89E2-13C5E6C990C6}" destId="{018E5EA5-2BE9-4585-A1D5-D356593B6CD0}" srcOrd="0" destOrd="0" presId="urn:microsoft.com/office/officeart/2005/8/layout/lProcess3"/>
    <dgm:cxn modelId="{574D20AE-285B-492E-9B27-990D94D937D4}" type="presOf" srcId="{49EF1989-22A5-4058-9881-A3F151010D5B}" destId="{A0B5950C-6514-450A-AE9C-42FC4C8289D8}" srcOrd="0" destOrd="0" presId="urn:microsoft.com/office/officeart/2005/8/layout/lProcess3"/>
    <dgm:cxn modelId="{82212A5F-1FBF-4407-BD78-E78A99AFF0E1}" type="presOf" srcId="{7FDFEF88-DEC3-4D9E-B5CF-DA09026F4A4B}" destId="{19EE3F3A-0DB5-4DE8-AB79-50A2A88AF742}" srcOrd="0" destOrd="0" presId="urn:microsoft.com/office/officeart/2005/8/layout/lProcess3"/>
    <dgm:cxn modelId="{BABC9ADE-BEBE-4C9A-8A17-78C5195F756C}" srcId="{61310297-E655-411C-8C86-3E441E792556}" destId="{7FDFEF88-DEC3-4D9E-B5CF-DA09026F4A4B}" srcOrd="5" destOrd="0" parTransId="{29707E3E-7D4E-4E8B-8576-A32CC024BDF7}" sibTransId="{55027CA7-4630-4C96-9B58-F73525433D77}"/>
    <dgm:cxn modelId="{2022D9D5-DAB5-4207-B6B2-32C2C2757075}" srcId="{61310297-E655-411C-8C86-3E441E792556}" destId="{2B189833-A552-4818-89E2-13C5E6C990C6}" srcOrd="4" destOrd="0" parTransId="{B1BB3CAB-8043-4D38-9154-A110A3BF58A7}" sibTransId="{9D43530A-0D39-4FB9-A27E-F4E2B8E5F028}"/>
    <dgm:cxn modelId="{935F0830-193D-4C3A-8257-441B68D5CCF7}" type="presParOf" srcId="{7C9B7B1A-AA04-401C-9355-7EEACDE527FC}" destId="{E808425D-3C01-4BE3-AB3C-F90A44B32352}" srcOrd="0" destOrd="0" presId="urn:microsoft.com/office/officeart/2005/8/layout/lProcess3"/>
    <dgm:cxn modelId="{223E8EE7-FF8A-4F34-86AC-91B20AFD37F4}" type="presParOf" srcId="{E808425D-3C01-4BE3-AB3C-F90A44B32352}" destId="{A0B5950C-6514-450A-AE9C-42FC4C8289D8}" srcOrd="0" destOrd="0" presId="urn:microsoft.com/office/officeart/2005/8/layout/lProcess3"/>
    <dgm:cxn modelId="{03AEF4BD-EBE4-4DF7-8B02-ECC1F973D6FA}" type="presParOf" srcId="{7C9B7B1A-AA04-401C-9355-7EEACDE527FC}" destId="{A96299D9-D9C8-478B-8A8E-B6F70AF4E1FC}" srcOrd="1" destOrd="0" presId="urn:microsoft.com/office/officeart/2005/8/layout/lProcess3"/>
    <dgm:cxn modelId="{BB98564F-FF44-4CB0-842E-C2B6A6E79579}" type="presParOf" srcId="{7C9B7B1A-AA04-401C-9355-7EEACDE527FC}" destId="{3D578F8E-D054-425E-90E9-BEF0CB67A411}" srcOrd="2" destOrd="0" presId="urn:microsoft.com/office/officeart/2005/8/layout/lProcess3"/>
    <dgm:cxn modelId="{0ECA9359-70C9-434B-BF7E-4FE1ABEE8B66}" type="presParOf" srcId="{3D578F8E-D054-425E-90E9-BEF0CB67A411}" destId="{AE5EDCC2-187F-40CC-908F-6FE446678D9F}" srcOrd="0" destOrd="0" presId="urn:microsoft.com/office/officeart/2005/8/layout/lProcess3"/>
    <dgm:cxn modelId="{B8100612-DE53-4E8D-91E9-BBD299FAE3B0}" type="presParOf" srcId="{7C9B7B1A-AA04-401C-9355-7EEACDE527FC}" destId="{DA29D297-B8F8-443E-A82A-23AA902500F6}" srcOrd="3" destOrd="0" presId="urn:microsoft.com/office/officeart/2005/8/layout/lProcess3"/>
    <dgm:cxn modelId="{80F2F001-0898-4867-8631-AFEDD6267B52}" type="presParOf" srcId="{7C9B7B1A-AA04-401C-9355-7EEACDE527FC}" destId="{792AA418-6673-4741-8683-E6A3D08FC9E5}" srcOrd="4" destOrd="0" presId="urn:microsoft.com/office/officeart/2005/8/layout/lProcess3"/>
    <dgm:cxn modelId="{DE5AD51A-985E-4DDE-8A67-7430BE684E7E}" type="presParOf" srcId="{792AA418-6673-4741-8683-E6A3D08FC9E5}" destId="{4D8F18AB-ED27-4F3E-B511-50EEFD592E8B}" srcOrd="0" destOrd="0" presId="urn:microsoft.com/office/officeart/2005/8/layout/lProcess3"/>
    <dgm:cxn modelId="{28235E5B-400A-4264-8BDA-14256EC3C4A9}" type="presParOf" srcId="{7C9B7B1A-AA04-401C-9355-7EEACDE527FC}" destId="{2C304A6A-55B6-49FA-946A-4224951DDECB}" srcOrd="5" destOrd="0" presId="urn:microsoft.com/office/officeart/2005/8/layout/lProcess3"/>
    <dgm:cxn modelId="{69981C76-BCC4-4013-82AB-59CA5E713C78}" type="presParOf" srcId="{7C9B7B1A-AA04-401C-9355-7EEACDE527FC}" destId="{62992F9A-E16E-432A-98DC-A6A713941679}" srcOrd="6" destOrd="0" presId="urn:microsoft.com/office/officeart/2005/8/layout/lProcess3"/>
    <dgm:cxn modelId="{E5E316FD-C030-4507-9A99-4B9C4699BF01}" type="presParOf" srcId="{62992F9A-E16E-432A-98DC-A6A713941679}" destId="{7EA54DEE-4324-4A62-AEFC-CC26E747740E}" srcOrd="0" destOrd="0" presId="urn:microsoft.com/office/officeart/2005/8/layout/lProcess3"/>
    <dgm:cxn modelId="{E815FED0-DD0C-4B6D-8D4B-6FD6DC597D91}" type="presParOf" srcId="{7C9B7B1A-AA04-401C-9355-7EEACDE527FC}" destId="{A97EF501-6454-4931-83AA-809739EE0FDE}" srcOrd="7" destOrd="0" presId="urn:microsoft.com/office/officeart/2005/8/layout/lProcess3"/>
    <dgm:cxn modelId="{FF63CEB4-E85F-4DF7-861E-2E1DC770236D}" type="presParOf" srcId="{7C9B7B1A-AA04-401C-9355-7EEACDE527FC}" destId="{54CB66E4-EE52-429F-BC45-63E45D38153A}" srcOrd="8" destOrd="0" presId="urn:microsoft.com/office/officeart/2005/8/layout/lProcess3"/>
    <dgm:cxn modelId="{60457090-0967-4F73-88B1-824A63B1383E}" type="presParOf" srcId="{54CB66E4-EE52-429F-BC45-63E45D38153A}" destId="{018E5EA5-2BE9-4585-A1D5-D356593B6CD0}" srcOrd="0" destOrd="0" presId="urn:microsoft.com/office/officeart/2005/8/layout/lProcess3"/>
    <dgm:cxn modelId="{1AB9C157-4DF5-4B68-943C-0A287C9F5971}" type="presParOf" srcId="{7C9B7B1A-AA04-401C-9355-7EEACDE527FC}" destId="{F6BE88F2-2C9C-4D4D-8063-5BE66E94CBF8}" srcOrd="9" destOrd="0" presId="urn:microsoft.com/office/officeart/2005/8/layout/lProcess3"/>
    <dgm:cxn modelId="{A5287B80-E182-4530-82B5-7F10A0D96BB0}" type="presParOf" srcId="{7C9B7B1A-AA04-401C-9355-7EEACDE527FC}" destId="{48B094F3-B72B-45DD-8ACE-FA12283DBC22}" srcOrd="10" destOrd="0" presId="urn:microsoft.com/office/officeart/2005/8/layout/lProcess3"/>
    <dgm:cxn modelId="{181D1823-E460-48C9-A733-94096C225657}" type="presParOf" srcId="{48B094F3-B72B-45DD-8ACE-FA12283DBC22}" destId="{19EE3F3A-0DB5-4DE8-AB79-50A2A88AF742}"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2535E8D-8740-4E91-932E-F030A842AB91}" type="doc">
      <dgm:prSet loTypeId="urn:microsoft.com/office/officeart/2005/8/layout/venn1" loCatId="relationship" qsTypeId="urn:microsoft.com/office/officeart/2005/8/quickstyle/3d3" qsCatId="3D" csTypeId="urn:microsoft.com/office/officeart/2005/8/colors/accent1_2" csCatId="accent1" phldr="1"/>
      <dgm:spPr/>
      <dgm:t>
        <a:bodyPr/>
        <a:lstStyle/>
        <a:p>
          <a:pPr rtl="1"/>
          <a:endParaRPr lang="ar-DZ"/>
        </a:p>
      </dgm:t>
    </dgm:pt>
    <dgm:pt modelId="{0086731C-C8B0-4249-BE26-04F3EFEFDDA4}">
      <dgm:prSet custT="1"/>
      <dgm:spPr>
        <a:solidFill>
          <a:srgbClr val="92D050">
            <a:alpha val="50000"/>
          </a:srgbClr>
        </a:solidFill>
      </dgm:spPr>
      <dgm:t>
        <a:bodyPr/>
        <a:lstStyle/>
        <a:p>
          <a:pPr rtl="1"/>
          <a:r>
            <a:rPr lang="ar-SA" sz="1600" b="1" dirty="0" smtClean="0"/>
            <a:t>تعيين عدد ( </a:t>
          </a:r>
          <a:r>
            <a:rPr lang="en-US" sz="1600" b="1" dirty="0" smtClean="0"/>
            <a:t>85</a:t>
          </a:r>
          <a:r>
            <a:rPr lang="ar-SA" sz="1600" b="1" dirty="0" smtClean="0"/>
            <a:t>) من الشباب تم توفير (</a:t>
          </a:r>
          <a:r>
            <a:rPr lang="en-US" sz="1600" b="1" dirty="0" smtClean="0"/>
            <a:t>9425</a:t>
          </a:r>
          <a:r>
            <a:rPr lang="ar-SA" sz="1600" b="1" dirty="0" smtClean="0"/>
            <a:t>) فرصه عمل لهم اثناء المشروع.</a:t>
          </a:r>
          <a:endParaRPr lang="ar-DZ" sz="1600" dirty="0"/>
        </a:p>
      </dgm:t>
    </dgm:pt>
    <dgm:pt modelId="{6AF13C41-7CCB-4417-B788-61E4A1976A41}" type="parTrans" cxnId="{62EE9E5B-DA3F-4CA9-9FE6-270FC5EC8A59}">
      <dgm:prSet/>
      <dgm:spPr/>
      <dgm:t>
        <a:bodyPr/>
        <a:lstStyle/>
        <a:p>
          <a:pPr rtl="1"/>
          <a:endParaRPr lang="ar-DZ"/>
        </a:p>
      </dgm:t>
    </dgm:pt>
    <dgm:pt modelId="{ED7DBA70-04A7-4D92-9204-B2458AEFDD4B}" type="sibTrans" cxnId="{62EE9E5B-DA3F-4CA9-9FE6-270FC5EC8A59}">
      <dgm:prSet/>
      <dgm:spPr/>
      <dgm:t>
        <a:bodyPr/>
        <a:lstStyle/>
        <a:p>
          <a:pPr rtl="1"/>
          <a:endParaRPr lang="ar-DZ"/>
        </a:p>
      </dgm:t>
    </dgm:pt>
    <dgm:pt modelId="{CEE2E54F-2349-418A-A251-34DF82C75552}">
      <dgm:prSet custT="1"/>
      <dgm:spPr>
        <a:solidFill>
          <a:srgbClr val="7030A0"/>
        </a:solidFill>
      </dgm:spPr>
      <dgm:t>
        <a:bodyPr/>
        <a:lstStyle/>
        <a:p>
          <a:pPr rtl="1"/>
          <a:r>
            <a:rPr lang="ar-SA" sz="1400" b="1" dirty="0" smtClean="0"/>
            <a:t>عدد (3000) اسره من اهالي القريه تم توعيتهم بمشاكل البيئه وخطورة الهجرة غير النظامية خلال فترة المشروع .</a:t>
          </a:r>
          <a:endParaRPr lang="ar-DZ" sz="1400" dirty="0"/>
        </a:p>
      </dgm:t>
    </dgm:pt>
    <dgm:pt modelId="{43FB9D49-E8C1-4EEC-8EF8-62B9435EF61F}" type="parTrans" cxnId="{0D554442-12AD-4D2B-9AA6-422373CAABDA}">
      <dgm:prSet/>
      <dgm:spPr/>
      <dgm:t>
        <a:bodyPr/>
        <a:lstStyle/>
        <a:p>
          <a:pPr rtl="1"/>
          <a:endParaRPr lang="ar-DZ"/>
        </a:p>
      </dgm:t>
    </dgm:pt>
    <dgm:pt modelId="{1DBBF63F-3CC7-4366-B424-5B146E9A4A84}" type="sibTrans" cxnId="{0D554442-12AD-4D2B-9AA6-422373CAABDA}">
      <dgm:prSet/>
      <dgm:spPr/>
      <dgm:t>
        <a:bodyPr/>
        <a:lstStyle/>
        <a:p>
          <a:pPr rtl="1"/>
          <a:endParaRPr lang="ar-DZ"/>
        </a:p>
      </dgm:t>
    </dgm:pt>
    <dgm:pt modelId="{95FFA7DD-1118-48B8-99B9-406F8868ADF1}">
      <dgm:prSet custT="1"/>
      <dgm:spPr>
        <a:solidFill>
          <a:srgbClr val="FF0000"/>
        </a:solidFill>
      </dgm:spPr>
      <dgm:t>
        <a:bodyPr/>
        <a:lstStyle/>
        <a:p>
          <a:pPr rtl="1"/>
          <a:r>
            <a:rPr lang="ar-SA" sz="1600" b="1" dirty="0" smtClean="0"/>
            <a:t>عدد(100) مزارع تم تدريبم علي كيفية تصنيع السماد العضوي .</a:t>
          </a:r>
          <a:endParaRPr lang="ar-DZ" sz="1600" dirty="0"/>
        </a:p>
      </dgm:t>
    </dgm:pt>
    <dgm:pt modelId="{70F45078-A5C0-4733-A16E-D9F020C56467}" type="parTrans" cxnId="{5AD51D97-3164-4774-A1D9-E32F34FAEBFC}">
      <dgm:prSet/>
      <dgm:spPr/>
      <dgm:t>
        <a:bodyPr/>
        <a:lstStyle/>
        <a:p>
          <a:pPr rtl="1"/>
          <a:endParaRPr lang="ar-DZ"/>
        </a:p>
      </dgm:t>
    </dgm:pt>
    <dgm:pt modelId="{ADE92665-E5F1-4B18-8FCD-F3A6B450912F}" type="sibTrans" cxnId="{5AD51D97-3164-4774-A1D9-E32F34FAEBFC}">
      <dgm:prSet/>
      <dgm:spPr/>
      <dgm:t>
        <a:bodyPr/>
        <a:lstStyle/>
        <a:p>
          <a:pPr rtl="1"/>
          <a:endParaRPr lang="ar-DZ"/>
        </a:p>
      </dgm:t>
    </dgm:pt>
    <dgm:pt modelId="{08B56305-5FB3-4385-864B-C2AE917E9C83}">
      <dgm:prSet custT="1"/>
      <dgm:spPr>
        <a:solidFill>
          <a:srgbClr val="00B0F0"/>
        </a:solidFill>
      </dgm:spPr>
      <dgm:t>
        <a:bodyPr/>
        <a:lstStyle/>
        <a:p>
          <a:pPr rtl="1"/>
          <a:r>
            <a:rPr lang="ar-SA" sz="1400" b="1" dirty="0" smtClean="0"/>
            <a:t>عدد(25) فرد تم تدريبهم وتوعيتهم بقانون الهجرة ومخاطر الهجرة الغير نظاميه.</a:t>
          </a:r>
          <a:endParaRPr lang="ar-DZ" sz="1400" dirty="0"/>
        </a:p>
      </dgm:t>
    </dgm:pt>
    <dgm:pt modelId="{692078DC-4B58-4CEC-8A97-4DD31F8F9ED3}" type="parTrans" cxnId="{B0667A28-8AB3-454B-8028-80CDE8D8CC7D}">
      <dgm:prSet/>
      <dgm:spPr/>
      <dgm:t>
        <a:bodyPr/>
        <a:lstStyle/>
        <a:p>
          <a:pPr rtl="1"/>
          <a:endParaRPr lang="ar-DZ"/>
        </a:p>
      </dgm:t>
    </dgm:pt>
    <dgm:pt modelId="{0A23A50B-C09D-485E-80AE-DE62CE1354DB}" type="sibTrans" cxnId="{B0667A28-8AB3-454B-8028-80CDE8D8CC7D}">
      <dgm:prSet/>
      <dgm:spPr/>
      <dgm:t>
        <a:bodyPr/>
        <a:lstStyle/>
        <a:p>
          <a:pPr rtl="1"/>
          <a:endParaRPr lang="ar-DZ"/>
        </a:p>
      </dgm:t>
    </dgm:pt>
    <dgm:pt modelId="{9554FF35-129F-4115-9BFD-3FA14511BB04}" type="pres">
      <dgm:prSet presAssocID="{E2535E8D-8740-4E91-932E-F030A842AB91}" presName="compositeShape" presStyleCnt="0">
        <dgm:presLayoutVars>
          <dgm:chMax val="7"/>
          <dgm:dir/>
          <dgm:resizeHandles val="exact"/>
        </dgm:presLayoutVars>
      </dgm:prSet>
      <dgm:spPr/>
      <dgm:t>
        <a:bodyPr/>
        <a:lstStyle/>
        <a:p>
          <a:pPr rtl="1"/>
          <a:endParaRPr lang="ar-DZ"/>
        </a:p>
      </dgm:t>
    </dgm:pt>
    <dgm:pt modelId="{6B19EC9F-EB7E-435E-AD47-8B28707BFBF9}" type="pres">
      <dgm:prSet presAssocID="{0086731C-C8B0-4249-BE26-04F3EFEFDDA4}" presName="circ1" presStyleLbl="vennNode1" presStyleIdx="0" presStyleCnt="4" custScaleY="123854" custLinFactNeighborX="-773" custLinFactNeighborY="-12210"/>
      <dgm:spPr/>
      <dgm:t>
        <a:bodyPr/>
        <a:lstStyle/>
        <a:p>
          <a:pPr rtl="1"/>
          <a:endParaRPr lang="ar-DZ"/>
        </a:p>
      </dgm:t>
    </dgm:pt>
    <dgm:pt modelId="{28F9E9AF-5D63-4BAE-9A1E-2543CF5020D0}" type="pres">
      <dgm:prSet presAssocID="{0086731C-C8B0-4249-BE26-04F3EFEFDDA4}" presName="circ1Tx" presStyleLbl="revTx" presStyleIdx="0" presStyleCnt="0">
        <dgm:presLayoutVars>
          <dgm:chMax val="0"/>
          <dgm:chPref val="0"/>
          <dgm:bulletEnabled val="1"/>
        </dgm:presLayoutVars>
      </dgm:prSet>
      <dgm:spPr/>
      <dgm:t>
        <a:bodyPr/>
        <a:lstStyle/>
        <a:p>
          <a:pPr rtl="1"/>
          <a:endParaRPr lang="ar-DZ"/>
        </a:p>
      </dgm:t>
    </dgm:pt>
    <dgm:pt modelId="{E9A710AE-681C-4054-8864-FBC52670184E}" type="pres">
      <dgm:prSet presAssocID="{CEE2E54F-2349-418A-A251-34DF82C75552}" presName="circ2" presStyleLbl="vennNode1" presStyleIdx="1" presStyleCnt="4" custScaleX="98647" custLinFactNeighborX="8449" custLinFactNeighborY="944"/>
      <dgm:spPr/>
      <dgm:t>
        <a:bodyPr/>
        <a:lstStyle/>
        <a:p>
          <a:pPr rtl="1"/>
          <a:endParaRPr lang="ar-DZ"/>
        </a:p>
      </dgm:t>
    </dgm:pt>
    <dgm:pt modelId="{A8F0D827-F30A-49AE-BC8D-A04BA7022D17}" type="pres">
      <dgm:prSet presAssocID="{CEE2E54F-2349-418A-A251-34DF82C75552}" presName="circ2Tx" presStyleLbl="revTx" presStyleIdx="0" presStyleCnt="0">
        <dgm:presLayoutVars>
          <dgm:chMax val="0"/>
          <dgm:chPref val="0"/>
          <dgm:bulletEnabled val="1"/>
        </dgm:presLayoutVars>
      </dgm:prSet>
      <dgm:spPr/>
      <dgm:t>
        <a:bodyPr/>
        <a:lstStyle/>
        <a:p>
          <a:pPr rtl="1"/>
          <a:endParaRPr lang="ar-DZ"/>
        </a:p>
      </dgm:t>
    </dgm:pt>
    <dgm:pt modelId="{85DFFCF4-CE74-4602-A036-2DD523734B5E}" type="pres">
      <dgm:prSet presAssocID="{95FFA7DD-1118-48B8-99B9-406F8868ADF1}" presName="circ3" presStyleLbl="vennNode1" presStyleIdx="2" presStyleCnt="4" custScaleY="113029" custLinFactNeighborX="-1189" custLinFactNeighborY="12104"/>
      <dgm:spPr/>
      <dgm:t>
        <a:bodyPr/>
        <a:lstStyle/>
        <a:p>
          <a:pPr rtl="1"/>
          <a:endParaRPr lang="ar-DZ"/>
        </a:p>
      </dgm:t>
    </dgm:pt>
    <dgm:pt modelId="{46B9C922-5135-4D2F-AA47-1AEDBC7BF3EB}" type="pres">
      <dgm:prSet presAssocID="{95FFA7DD-1118-48B8-99B9-406F8868ADF1}" presName="circ3Tx" presStyleLbl="revTx" presStyleIdx="0" presStyleCnt="0">
        <dgm:presLayoutVars>
          <dgm:chMax val="0"/>
          <dgm:chPref val="0"/>
          <dgm:bulletEnabled val="1"/>
        </dgm:presLayoutVars>
      </dgm:prSet>
      <dgm:spPr/>
      <dgm:t>
        <a:bodyPr/>
        <a:lstStyle/>
        <a:p>
          <a:pPr rtl="1"/>
          <a:endParaRPr lang="ar-DZ"/>
        </a:p>
      </dgm:t>
    </dgm:pt>
    <dgm:pt modelId="{3FB136B9-3AD3-4AFB-BF29-F1A1589B9EA3}" type="pres">
      <dgm:prSet presAssocID="{08B56305-5FB3-4385-864B-C2AE917E9C83}" presName="circ4" presStyleLbl="vennNode1" presStyleIdx="3" presStyleCnt="4" custScaleX="111913" custScaleY="102102" custLinFactNeighborX="-11041" custLinFactNeighborY="0"/>
      <dgm:spPr/>
      <dgm:t>
        <a:bodyPr/>
        <a:lstStyle/>
        <a:p>
          <a:pPr rtl="1"/>
          <a:endParaRPr lang="ar-DZ"/>
        </a:p>
      </dgm:t>
    </dgm:pt>
    <dgm:pt modelId="{3D73A56A-FC92-4034-B3B9-E5C25799224A}" type="pres">
      <dgm:prSet presAssocID="{08B56305-5FB3-4385-864B-C2AE917E9C83}" presName="circ4Tx" presStyleLbl="revTx" presStyleIdx="0" presStyleCnt="0">
        <dgm:presLayoutVars>
          <dgm:chMax val="0"/>
          <dgm:chPref val="0"/>
          <dgm:bulletEnabled val="1"/>
        </dgm:presLayoutVars>
      </dgm:prSet>
      <dgm:spPr/>
      <dgm:t>
        <a:bodyPr/>
        <a:lstStyle/>
        <a:p>
          <a:pPr rtl="1"/>
          <a:endParaRPr lang="ar-DZ"/>
        </a:p>
      </dgm:t>
    </dgm:pt>
  </dgm:ptLst>
  <dgm:cxnLst>
    <dgm:cxn modelId="{62CD1F5A-2933-451C-A016-BBF7FD689EF1}" type="presOf" srcId="{08B56305-5FB3-4385-864B-C2AE917E9C83}" destId="{3D73A56A-FC92-4034-B3B9-E5C25799224A}" srcOrd="1" destOrd="0" presId="urn:microsoft.com/office/officeart/2005/8/layout/venn1"/>
    <dgm:cxn modelId="{AFFDFC6C-7C91-4116-B44F-C7F29D10D814}" type="presOf" srcId="{0086731C-C8B0-4249-BE26-04F3EFEFDDA4}" destId="{6B19EC9F-EB7E-435E-AD47-8B28707BFBF9}" srcOrd="0" destOrd="0" presId="urn:microsoft.com/office/officeart/2005/8/layout/venn1"/>
    <dgm:cxn modelId="{5E1A7D69-F78C-40E3-8431-2E9820742FBE}" type="presOf" srcId="{CEE2E54F-2349-418A-A251-34DF82C75552}" destId="{A8F0D827-F30A-49AE-BC8D-A04BA7022D17}" srcOrd="1" destOrd="0" presId="urn:microsoft.com/office/officeart/2005/8/layout/venn1"/>
    <dgm:cxn modelId="{5D691F95-0623-4CA6-AC84-F9B475F23384}" type="presOf" srcId="{95FFA7DD-1118-48B8-99B9-406F8868ADF1}" destId="{46B9C922-5135-4D2F-AA47-1AEDBC7BF3EB}" srcOrd="1" destOrd="0" presId="urn:microsoft.com/office/officeart/2005/8/layout/venn1"/>
    <dgm:cxn modelId="{00DC6A94-70A0-4D2E-AACD-0EA8446E8B14}" type="presOf" srcId="{95FFA7DD-1118-48B8-99B9-406F8868ADF1}" destId="{85DFFCF4-CE74-4602-A036-2DD523734B5E}" srcOrd="0" destOrd="0" presId="urn:microsoft.com/office/officeart/2005/8/layout/venn1"/>
    <dgm:cxn modelId="{425EC5E7-1B8A-4900-BCD8-7C1500B6B829}" type="presOf" srcId="{E2535E8D-8740-4E91-932E-F030A842AB91}" destId="{9554FF35-129F-4115-9BFD-3FA14511BB04}" srcOrd="0" destOrd="0" presId="urn:microsoft.com/office/officeart/2005/8/layout/venn1"/>
    <dgm:cxn modelId="{62EE9E5B-DA3F-4CA9-9FE6-270FC5EC8A59}" srcId="{E2535E8D-8740-4E91-932E-F030A842AB91}" destId="{0086731C-C8B0-4249-BE26-04F3EFEFDDA4}" srcOrd="0" destOrd="0" parTransId="{6AF13C41-7CCB-4417-B788-61E4A1976A41}" sibTransId="{ED7DBA70-04A7-4D92-9204-B2458AEFDD4B}"/>
    <dgm:cxn modelId="{B0667A28-8AB3-454B-8028-80CDE8D8CC7D}" srcId="{E2535E8D-8740-4E91-932E-F030A842AB91}" destId="{08B56305-5FB3-4385-864B-C2AE917E9C83}" srcOrd="3" destOrd="0" parTransId="{692078DC-4B58-4CEC-8A97-4DD31F8F9ED3}" sibTransId="{0A23A50B-C09D-485E-80AE-DE62CE1354DB}"/>
    <dgm:cxn modelId="{06606749-056B-4418-A80F-298703807458}" type="presOf" srcId="{0086731C-C8B0-4249-BE26-04F3EFEFDDA4}" destId="{28F9E9AF-5D63-4BAE-9A1E-2543CF5020D0}" srcOrd="1" destOrd="0" presId="urn:microsoft.com/office/officeart/2005/8/layout/venn1"/>
    <dgm:cxn modelId="{23EFBC1A-07DA-4082-93D8-A2EAE84195B1}" type="presOf" srcId="{CEE2E54F-2349-418A-A251-34DF82C75552}" destId="{E9A710AE-681C-4054-8864-FBC52670184E}" srcOrd="0" destOrd="0" presId="urn:microsoft.com/office/officeart/2005/8/layout/venn1"/>
    <dgm:cxn modelId="{0D554442-12AD-4D2B-9AA6-422373CAABDA}" srcId="{E2535E8D-8740-4E91-932E-F030A842AB91}" destId="{CEE2E54F-2349-418A-A251-34DF82C75552}" srcOrd="1" destOrd="0" parTransId="{43FB9D49-E8C1-4EEC-8EF8-62B9435EF61F}" sibTransId="{1DBBF63F-3CC7-4366-B424-5B146E9A4A84}"/>
    <dgm:cxn modelId="{EED6173F-488A-4A2B-94E7-B52960E15B89}" type="presOf" srcId="{08B56305-5FB3-4385-864B-C2AE917E9C83}" destId="{3FB136B9-3AD3-4AFB-BF29-F1A1589B9EA3}" srcOrd="0" destOrd="0" presId="urn:microsoft.com/office/officeart/2005/8/layout/venn1"/>
    <dgm:cxn modelId="{5AD51D97-3164-4774-A1D9-E32F34FAEBFC}" srcId="{E2535E8D-8740-4E91-932E-F030A842AB91}" destId="{95FFA7DD-1118-48B8-99B9-406F8868ADF1}" srcOrd="2" destOrd="0" parTransId="{70F45078-A5C0-4733-A16E-D9F020C56467}" sibTransId="{ADE92665-E5F1-4B18-8FCD-F3A6B450912F}"/>
    <dgm:cxn modelId="{48723ED4-A058-4A55-82B6-3E6B4C2EF7A8}" type="presParOf" srcId="{9554FF35-129F-4115-9BFD-3FA14511BB04}" destId="{6B19EC9F-EB7E-435E-AD47-8B28707BFBF9}" srcOrd="0" destOrd="0" presId="urn:microsoft.com/office/officeart/2005/8/layout/venn1"/>
    <dgm:cxn modelId="{280A7FF0-74B1-4DBE-B8D0-2B1B679CC954}" type="presParOf" srcId="{9554FF35-129F-4115-9BFD-3FA14511BB04}" destId="{28F9E9AF-5D63-4BAE-9A1E-2543CF5020D0}" srcOrd="1" destOrd="0" presId="urn:microsoft.com/office/officeart/2005/8/layout/venn1"/>
    <dgm:cxn modelId="{D4CF245D-B001-4D9F-BBD0-CEE50E05B3E1}" type="presParOf" srcId="{9554FF35-129F-4115-9BFD-3FA14511BB04}" destId="{E9A710AE-681C-4054-8864-FBC52670184E}" srcOrd="2" destOrd="0" presId="urn:microsoft.com/office/officeart/2005/8/layout/venn1"/>
    <dgm:cxn modelId="{08B799C2-63DE-4391-B6F0-9092A62C4438}" type="presParOf" srcId="{9554FF35-129F-4115-9BFD-3FA14511BB04}" destId="{A8F0D827-F30A-49AE-BC8D-A04BA7022D17}" srcOrd="3" destOrd="0" presId="urn:microsoft.com/office/officeart/2005/8/layout/venn1"/>
    <dgm:cxn modelId="{29E15469-8180-4C3B-BFD8-F28340DFB27B}" type="presParOf" srcId="{9554FF35-129F-4115-9BFD-3FA14511BB04}" destId="{85DFFCF4-CE74-4602-A036-2DD523734B5E}" srcOrd="4" destOrd="0" presId="urn:microsoft.com/office/officeart/2005/8/layout/venn1"/>
    <dgm:cxn modelId="{786474ED-10DD-4857-B513-74882A814B0C}" type="presParOf" srcId="{9554FF35-129F-4115-9BFD-3FA14511BB04}" destId="{46B9C922-5135-4D2F-AA47-1AEDBC7BF3EB}" srcOrd="5" destOrd="0" presId="urn:microsoft.com/office/officeart/2005/8/layout/venn1"/>
    <dgm:cxn modelId="{7FF413DB-9FDB-4CAA-B02E-2FEFC2F8FCC7}" type="presParOf" srcId="{9554FF35-129F-4115-9BFD-3FA14511BB04}" destId="{3FB136B9-3AD3-4AFB-BF29-F1A1589B9EA3}" srcOrd="6" destOrd="0" presId="urn:microsoft.com/office/officeart/2005/8/layout/venn1"/>
    <dgm:cxn modelId="{87758E65-B952-4E00-BDA2-6FC45992FC97}" type="presParOf" srcId="{9554FF35-129F-4115-9BFD-3FA14511BB04}" destId="{3D73A56A-FC92-4034-B3B9-E5C25799224A}" srcOrd="7"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A16AD3-0EC9-493A-9E8D-F02CE820326B}" type="doc">
      <dgm:prSet loTypeId="urn:microsoft.com/office/officeart/2005/8/layout/pyramid4" loCatId="pyramid" qsTypeId="urn:microsoft.com/office/officeart/2005/8/quickstyle/3d4" qsCatId="3D" csTypeId="urn:microsoft.com/office/officeart/2005/8/colors/accent1_2" csCatId="accent1" phldr="1"/>
      <dgm:spPr/>
      <dgm:t>
        <a:bodyPr/>
        <a:lstStyle/>
        <a:p>
          <a:pPr rtl="1"/>
          <a:endParaRPr lang="ar-DZ"/>
        </a:p>
      </dgm:t>
    </dgm:pt>
    <dgm:pt modelId="{FAC8FB7B-6F1F-4DE1-995D-B2EFA8FA9F1E}">
      <dgm:prSet custT="1"/>
      <dgm:spPr>
        <a:solidFill>
          <a:srgbClr val="00B0F0"/>
        </a:solidFill>
      </dgm:spPr>
      <dgm:t>
        <a:bodyPr/>
        <a:lstStyle/>
        <a:p>
          <a:pPr rtl="1"/>
          <a:r>
            <a:rPr lang="ar-EG" sz="1600" b="1" dirty="0" smtClean="0">
              <a:solidFill>
                <a:schemeClr val="tx1"/>
              </a:solidFill>
            </a:rPr>
            <a:t>1- الاعلان عن المشروع و فرص العمل التي يوفرها</a:t>
          </a:r>
          <a:endParaRPr lang="ar-DZ" sz="1600" dirty="0">
            <a:solidFill>
              <a:schemeClr val="tx1"/>
            </a:solidFill>
          </a:endParaRPr>
        </a:p>
      </dgm:t>
    </dgm:pt>
    <dgm:pt modelId="{9A789DBE-62BD-4937-B68C-5CA8829F4907}" type="parTrans" cxnId="{DD3832AD-17AC-4F0E-9DDC-D8FCA4D8BCD1}">
      <dgm:prSet/>
      <dgm:spPr/>
      <dgm:t>
        <a:bodyPr/>
        <a:lstStyle/>
        <a:p>
          <a:pPr rtl="1"/>
          <a:endParaRPr lang="ar-DZ"/>
        </a:p>
      </dgm:t>
    </dgm:pt>
    <dgm:pt modelId="{FF361D09-4AC1-4C16-8E04-DA3E83753A4E}" type="sibTrans" cxnId="{DD3832AD-17AC-4F0E-9DDC-D8FCA4D8BCD1}">
      <dgm:prSet/>
      <dgm:spPr/>
      <dgm:t>
        <a:bodyPr/>
        <a:lstStyle/>
        <a:p>
          <a:pPr rtl="1"/>
          <a:endParaRPr lang="ar-DZ"/>
        </a:p>
      </dgm:t>
    </dgm:pt>
    <dgm:pt modelId="{FB18539A-2232-40F3-AD08-E68EDEFF8E6D}">
      <dgm:prSet custT="1"/>
      <dgm:spPr>
        <a:solidFill>
          <a:srgbClr val="FFC000"/>
        </a:solidFill>
      </dgm:spPr>
      <dgm:t>
        <a:bodyPr/>
        <a:lstStyle/>
        <a:p>
          <a:pPr rtl="1"/>
          <a:r>
            <a:rPr lang="ar-EG" sz="1600" b="1" dirty="0" smtClean="0">
              <a:solidFill>
                <a:schemeClr val="tx1"/>
              </a:solidFill>
            </a:rPr>
            <a:t>4- تطوير 1000متر من المساقي و الري الحقلي بقرية جزيرة بهيج خلال فترة المشروع.</a:t>
          </a:r>
          <a:endParaRPr lang="ar-DZ" sz="1600" dirty="0">
            <a:solidFill>
              <a:schemeClr val="tx1"/>
            </a:solidFill>
          </a:endParaRPr>
        </a:p>
      </dgm:t>
    </dgm:pt>
    <dgm:pt modelId="{8F813508-6F6E-4985-8256-E311F348B690}" type="parTrans" cxnId="{D4A9D377-D9FD-41DD-819A-E6E59AAF45B5}">
      <dgm:prSet/>
      <dgm:spPr/>
      <dgm:t>
        <a:bodyPr/>
        <a:lstStyle/>
        <a:p>
          <a:pPr rtl="1"/>
          <a:endParaRPr lang="ar-DZ"/>
        </a:p>
      </dgm:t>
    </dgm:pt>
    <dgm:pt modelId="{B519A9DD-2D29-459E-A1EA-F80C116DF6AA}" type="sibTrans" cxnId="{D4A9D377-D9FD-41DD-819A-E6E59AAF45B5}">
      <dgm:prSet/>
      <dgm:spPr/>
      <dgm:t>
        <a:bodyPr/>
        <a:lstStyle/>
        <a:p>
          <a:pPr rtl="1"/>
          <a:endParaRPr lang="ar-DZ"/>
        </a:p>
      </dgm:t>
    </dgm:pt>
    <dgm:pt modelId="{51BA87F2-9521-44D4-8C5E-DDE03ED87907}">
      <dgm:prSet custT="1"/>
      <dgm:spPr>
        <a:solidFill>
          <a:schemeClr val="tx1"/>
        </a:solidFill>
      </dgm:spPr>
      <dgm:t>
        <a:bodyPr/>
        <a:lstStyle/>
        <a:p>
          <a:pPr rtl="1"/>
          <a:r>
            <a:rPr lang="ar-EG" sz="1600" b="1" dirty="0" smtClean="0"/>
            <a:t>2- انتاج سماد عضوي بعمل عدد 8 كومات كومبست بقرية جزيرة بهيج خلال فترة المشروع.</a:t>
          </a:r>
          <a:endParaRPr lang="ar-DZ" sz="1600" dirty="0"/>
        </a:p>
      </dgm:t>
    </dgm:pt>
    <dgm:pt modelId="{B938EE69-A52C-4801-A823-8AF9D8C64037}" type="parTrans" cxnId="{2C4ACC8A-A9E7-4373-AD89-2D53AC8DDE88}">
      <dgm:prSet/>
      <dgm:spPr/>
      <dgm:t>
        <a:bodyPr/>
        <a:lstStyle/>
        <a:p>
          <a:pPr rtl="1"/>
          <a:endParaRPr lang="ar-DZ"/>
        </a:p>
      </dgm:t>
    </dgm:pt>
    <dgm:pt modelId="{8E8A1599-9F74-46A5-B342-D8BFF58F927D}" type="sibTrans" cxnId="{2C4ACC8A-A9E7-4373-AD89-2D53AC8DDE88}">
      <dgm:prSet/>
      <dgm:spPr/>
      <dgm:t>
        <a:bodyPr/>
        <a:lstStyle/>
        <a:p>
          <a:pPr rtl="1"/>
          <a:endParaRPr lang="ar-DZ"/>
        </a:p>
      </dgm:t>
    </dgm:pt>
    <dgm:pt modelId="{659AAC6E-FE11-4A1C-B4F2-50A4D15B8690}">
      <dgm:prSet/>
      <dgm:spPr>
        <a:solidFill>
          <a:srgbClr val="FF0000"/>
        </a:solidFill>
      </dgm:spPr>
      <dgm:t>
        <a:bodyPr/>
        <a:lstStyle/>
        <a:p>
          <a:pPr rtl="1"/>
          <a:r>
            <a:rPr lang="ar-EG" b="1" dirty="0" smtClean="0">
              <a:solidFill>
                <a:schemeClr val="tx1"/>
              </a:solidFill>
            </a:rPr>
            <a:t>3-  رفع وعي عدد 3000 اسرة بمشاكل المجتمع</a:t>
          </a:r>
          <a:endParaRPr lang="ar-DZ" dirty="0">
            <a:solidFill>
              <a:schemeClr val="tx1"/>
            </a:solidFill>
          </a:endParaRPr>
        </a:p>
      </dgm:t>
    </dgm:pt>
    <dgm:pt modelId="{FB1B271A-CC55-4B65-B444-BD279BF47743}" type="parTrans" cxnId="{750187C8-B172-4089-91A2-834EC94990B7}">
      <dgm:prSet/>
      <dgm:spPr/>
      <dgm:t>
        <a:bodyPr/>
        <a:lstStyle/>
        <a:p>
          <a:pPr rtl="1"/>
          <a:endParaRPr lang="ar-DZ"/>
        </a:p>
      </dgm:t>
    </dgm:pt>
    <dgm:pt modelId="{37775BAD-14C0-4E7A-BBA6-340E6D37A26B}" type="sibTrans" cxnId="{750187C8-B172-4089-91A2-834EC94990B7}">
      <dgm:prSet/>
      <dgm:spPr/>
      <dgm:t>
        <a:bodyPr/>
        <a:lstStyle/>
        <a:p>
          <a:pPr rtl="1"/>
          <a:endParaRPr lang="ar-DZ"/>
        </a:p>
      </dgm:t>
    </dgm:pt>
    <dgm:pt modelId="{64966F02-8906-441A-BE2D-C3BB65EFC8E8}" type="pres">
      <dgm:prSet presAssocID="{52A16AD3-0EC9-493A-9E8D-F02CE820326B}" presName="compositeShape" presStyleCnt="0">
        <dgm:presLayoutVars>
          <dgm:chMax val="9"/>
          <dgm:dir/>
          <dgm:resizeHandles val="exact"/>
        </dgm:presLayoutVars>
      </dgm:prSet>
      <dgm:spPr/>
      <dgm:t>
        <a:bodyPr/>
        <a:lstStyle/>
        <a:p>
          <a:pPr rtl="1"/>
          <a:endParaRPr lang="ar-DZ"/>
        </a:p>
      </dgm:t>
    </dgm:pt>
    <dgm:pt modelId="{B11E5ADB-A2A0-447A-A77B-62FF76F94AA8}" type="pres">
      <dgm:prSet presAssocID="{52A16AD3-0EC9-493A-9E8D-F02CE820326B}" presName="triangle1" presStyleLbl="node1" presStyleIdx="0" presStyleCnt="4">
        <dgm:presLayoutVars>
          <dgm:bulletEnabled val="1"/>
        </dgm:presLayoutVars>
      </dgm:prSet>
      <dgm:spPr/>
      <dgm:t>
        <a:bodyPr/>
        <a:lstStyle/>
        <a:p>
          <a:pPr rtl="1"/>
          <a:endParaRPr lang="ar-DZ"/>
        </a:p>
      </dgm:t>
    </dgm:pt>
    <dgm:pt modelId="{8D81C071-911F-4255-B041-B1F005DD6827}" type="pres">
      <dgm:prSet presAssocID="{52A16AD3-0EC9-493A-9E8D-F02CE820326B}" presName="triangle2" presStyleLbl="node1" presStyleIdx="1" presStyleCnt="4">
        <dgm:presLayoutVars>
          <dgm:bulletEnabled val="1"/>
        </dgm:presLayoutVars>
      </dgm:prSet>
      <dgm:spPr/>
      <dgm:t>
        <a:bodyPr/>
        <a:lstStyle/>
        <a:p>
          <a:pPr rtl="1"/>
          <a:endParaRPr lang="ar-DZ"/>
        </a:p>
      </dgm:t>
    </dgm:pt>
    <dgm:pt modelId="{20A8C04B-9950-4034-8AAB-A94B1E142922}" type="pres">
      <dgm:prSet presAssocID="{52A16AD3-0EC9-493A-9E8D-F02CE820326B}" presName="triangle3" presStyleLbl="node1" presStyleIdx="2" presStyleCnt="4">
        <dgm:presLayoutVars>
          <dgm:bulletEnabled val="1"/>
        </dgm:presLayoutVars>
      </dgm:prSet>
      <dgm:spPr/>
      <dgm:t>
        <a:bodyPr/>
        <a:lstStyle/>
        <a:p>
          <a:pPr rtl="1"/>
          <a:endParaRPr lang="ar-DZ"/>
        </a:p>
      </dgm:t>
    </dgm:pt>
    <dgm:pt modelId="{75163F23-B956-442E-880F-09DAD92BF121}" type="pres">
      <dgm:prSet presAssocID="{52A16AD3-0EC9-493A-9E8D-F02CE820326B}" presName="triangle4" presStyleLbl="node1" presStyleIdx="3" presStyleCnt="4">
        <dgm:presLayoutVars>
          <dgm:bulletEnabled val="1"/>
        </dgm:presLayoutVars>
      </dgm:prSet>
      <dgm:spPr/>
      <dgm:t>
        <a:bodyPr/>
        <a:lstStyle/>
        <a:p>
          <a:pPr rtl="1"/>
          <a:endParaRPr lang="ar-DZ"/>
        </a:p>
      </dgm:t>
    </dgm:pt>
  </dgm:ptLst>
  <dgm:cxnLst>
    <dgm:cxn modelId="{DD3832AD-17AC-4F0E-9DDC-D8FCA4D8BCD1}" srcId="{52A16AD3-0EC9-493A-9E8D-F02CE820326B}" destId="{FAC8FB7B-6F1F-4DE1-995D-B2EFA8FA9F1E}" srcOrd="0" destOrd="0" parTransId="{9A789DBE-62BD-4937-B68C-5CA8829F4907}" sibTransId="{FF361D09-4AC1-4C16-8E04-DA3E83753A4E}"/>
    <dgm:cxn modelId="{750187C8-B172-4089-91A2-834EC94990B7}" srcId="{52A16AD3-0EC9-493A-9E8D-F02CE820326B}" destId="{659AAC6E-FE11-4A1C-B4F2-50A4D15B8690}" srcOrd="3" destOrd="0" parTransId="{FB1B271A-CC55-4B65-B444-BD279BF47743}" sibTransId="{37775BAD-14C0-4E7A-BBA6-340E6D37A26B}"/>
    <dgm:cxn modelId="{A6DD51B4-E274-42DD-900F-132200188A0A}" type="presOf" srcId="{FB18539A-2232-40F3-AD08-E68EDEFF8E6D}" destId="{8D81C071-911F-4255-B041-B1F005DD6827}" srcOrd="0" destOrd="0" presId="urn:microsoft.com/office/officeart/2005/8/layout/pyramid4"/>
    <dgm:cxn modelId="{D4A9D377-D9FD-41DD-819A-E6E59AAF45B5}" srcId="{52A16AD3-0EC9-493A-9E8D-F02CE820326B}" destId="{FB18539A-2232-40F3-AD08-E68EDEFF8E6D}" srcOrd="1" destOrd="0" parTransId="{8F813508-6F6E-4985-8256-E311F348B690}" sibTransId="{B519A9DD-2D29-459E-A1EA-F80C116DF6AA}"/>
    <dgm:cxn modelId="{9F79267B-48F1-4517-9DD1-6F6011A2FEED}" type="presOf" srcId="{51BA87F2-9521-44D4-8C5E-DDE03ED87907}" destId="{20A8C04B-9950-4034-8AAB-A94B1E142922}" srcOrd="0" destOrd="0" presId="urn:microsoft.com/office/officeart/2005/8/layout/pyramid4"/>
    <dgm:cxn modelId="{2C4ACC8A-A9E7-4373-AD89-2D53AC8DDE88}" srcId="{52A16AD3-0EC9-493A-9E8D-F02CE820326B}" destId="{51BA87F2-9521-44D4-8C5E-DDE03ED87907}" srcOrd="2" destOrd="0" parTransId="{B938EE69-A52C-4801-A823-8AF9D8C64037}" sibTransId="{8E8A1599-9F74-46A5-B342-D8BFF58F927D}"/>
    <dgm:cxn modelId="{304D4318-B2B0-485F-A475-1876840AD00C}" type="presOf" srcId="{FAC8FB7B-6F1F-4DE1-995D-B2EFA8FA9F1E}" destId="{B11E5ADB-A2A0-447A-A77B-62FF76F94AA8}" srcOrd="0" destOrd="0" presId="urn:microsoft.com/office/officeart/2005/8/layout/pyramid4"/>
    <dgm:cxn modelId="{3C367A8F-B1B1-441C-B768-6DF586CCB183}" type="presOf" srcId="{659AAC6E-FE11-4A1C-B4F2-50A4D15B8690}" destId="{75163F23-B956-442E-880F-09DAD92BF121}" srcOrd="0" destOrd="0" presId="urn:microsoft.com/office/officeart/2005/8/layout/pyramid4"/>
    <dgm:cxn modelId="{A9D1C389-715B-40C1-A64C-DE6BE782DB9D}" type="presOf" srcId="{52A16AD3-0EC9-493A-9E8D-F02CE820326B}" destId="{64966F02-8906-441A-BE2D-C3BB65EFC8E8}" srcOrd="0" destOrd="0" presId="urn:microsoft.com/office/officeart/2005/8/layout/pyramid4"/>
    <dgm:cxn modelId="{4D1D6B80-8E1A-4413-AC15-56B986014760}" type="presParOf" srcId="{64966F02-8906-441A-BE2D-C3BB65EFC8E8}" destId="{B11E5ADB-A2A0-447A-A77B-62FF76F94AA8}" srcOrd="0" destOrd="0" presId="urn:microsoft.com/office/officeart/2005/8/layout/pyramid4"/>
    <dgm:cxn modelId="{5FF8014C-17F2-4900-B851-2E0AA349C30D}" type="presParOf" srcId="{64966F02-8906-441A-BE2D-C3BB65EFC8E8}" destId="{8D81C071-911F-4255-B041-B1F005DD6827}" srcOrd="1" destOrd="0" presId="urn:microsoft.com/office/officeart/2005/8/layout/pyramid4"/>
    <dgm:cxn modelId="{86625587-43DA-4782-A28C-A70D36954F39}" type="presParOf" srcId="{64966F02-8906-441A-BE2D-C3BB65EFC8E8}" destId="{20A8C04B-9950-4034-8AAB-A94B1E142922}" srcOrd="2" destOrd="0" presId="urn:microsoft.com/office/officeart/2005/8/layout/pyramid4"/>
    <dgm:cxn modelId="{B1FAE089-5CEC-484B-81AF-AD100AB50E0C}" type="presParOf" srcId="{64966F02-8906-441A-BE2D-C3BB65EFC8E8}" destId="{75163F23-B956-442E-880F-09DAD92BF121}"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5C54E-3A49-4B3D-81C8-E63F0C9E668B}">
      <dsp:nvSpPr>
        <dsp:cNvPr id="0" name=""/>
        <dsp:cNvSpPr/>
      </dsp:nvSpPr>
      <dsp:spPr>
        <a:xfrm>
          <a:off x="0" y="-3"/>
          <a:ext cx="3790124" cy="4642674"/>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r" defTabSz="800100" rtl="1">
            <a:lnSpc>
              <a:spcPct val="90000"/>
            </a:lnSpc>
            <a:spcBef>
              <a:spcPct val="0"/>
            </a:spcBef>
            <a:spcAft>
              <a:spcPct val="35000"/>
            </a:spcAft>
          </a:pPr>
          <a:r>
            <a:rPr lang="ar-EG" sz="1800" b="1" kern="1200" dirty="0" smtClean="0">
              <a:solidFill>
                <a:schemeClr val="tx1"/>
              </a:solidFill>
            </a:rPr>
            <a:t>يعمل المشروع علي ايجاد حل لبعض المشكلات مثل :</a:t>
          </a:r>
          <a:endParaRPr lang="ar-DZ" sz="1800" kern="1200" dirty="0">
            <a:solidFill>
              <a:schemeClr val="tx1"/>
            </a:solidFill>
          </a:endParaRPr>
        </a:p>
        <a:p>
          <a:pPr marL="114300" lvl="1" indent="-114300" algn="r" defTabSz="622300" rtl="1">
            <a:lnSpc>
              <a:spcPct val="90000"/>
            </a:lnSpc>
            <a:spcBef>
              <a:spcPct val="0"/>
            </a:spcBef>
            <a:spcAft>
              <a:spcPct val="15000"/>
            </a:spcAft>
            <a:buChar char="••"/>
          </a:pPr>
          <a:r>
            <a:rPr lang="ar-EG" sz="1400" b="1" kern="1200" dirty="0" smtClean="0">
              <a:solidFill>
                <a:schemeClr val="tx1"/>
              </a:solidFill>
            </a:rPr>
            <a:t>البطاله وقلة الدخل وندرة فرص العمل من خلال اتاحة فرص عمل للخريجين بالمشروع وظائف مؤقتة.</a:t>
          </a:r>
          <a:endParaRPr lang="ar-DZ" sz="1400" kern="1200" dirty="0">
            <a:solidFill>
              <a:schemeClr val="tx1"/>
            </a:solidFill>
          </a:endParaRPr>
        </a:p>
        <a:p>
          <a:pPr marL="114300" lvl="1" indent="-114300" algn="r" defTabSz="622300" rtl="1">
            <a:lnSpc>
              <a:spcPct val="90000"/>
            </a:lnSpc>
            <a:spcBef>
              <a:spcPct val="0"/>
            </a:spcBef>
            <a:spcAft>
              <a:spcPct val="15000"/>
            </a:spcAft>
            <a:buChar char="••"/>
          </a:pPr>
          <a:r>
            <a:rPr lang="ar-EG" sz="1400" b="1" kern="1200" dirty="0" smtClean="0">
              <a:solidFill>
                <a:schemeClr val="tx1"/>
              </a:solidFill>
            </a:rPr>
            <a:t>ارهاق المزارعين في ري الاراضي الزراعيه بسبب تدهور المساقي وقلة تطويرها لكثرة التكاليف و سوف تقوم الجمعية بعمل تطوير لبعض المساقي الزراعية</a:t>
          </a:r>
          <a:endParaRPr lang="ar-DZ" sz="1400" kern="1200" dirty="0">
            <a:solidFill>
              <a:schemeClr val="tx1"/>
            </a:solidFill>
          </a:endParaRPr>
        </a:p>
        <a:p>
          <a:pPr marL="114300" lvl="1" indent="-114300" algn="r" defTabSz="622300" rtl="1">
            <a:lnSpc>
              <a:spcPct val="90000"/>
            </a:lnSpc>
            <a:spcBef>
              <a:spcPct val="0"/>
            </a:spcBef>
            <a:spcAft>
              <a:spcPct val="15000"/>
            </a:spcAft>
            <a:buChar char="••"/>
          </a:pPr>
          <a:r>
            <a:rPr lang="ar-EG" sz="1400" b="1" kern="1200" dirty="0" smtClean="0">
              <a:solidFill>
                <a:schemeClr val="tx1"/>
              </a:solidFill>
            </a:rPr>
            <a:t>ارتفاع اسعار السماد الغير عضوي تساهم الجمعية في عمل سماد عضوي بعدد 8 كومات و تدريب عدد 100 مزارع علي تعلم طريقة عمل السماد العضوي.</a:t>
          </a:r>
          <a:endParaRPr lang="ar-DZ" sz="1400" kern="1200" dirty="0">
            <a:solidFill>
              <a:schemeClr val="tx1"/>
            </a:solidFill>
          </a:endParaRPr>
        </a:p>
        <a:p>
          <a:pPr marL="114300" lvl="1" indent="-114300" algn="r" defTabSz="622300" rtl="1">
            <a:lnSpc>
              <a:spcPct val="90000"/>
            </a:lnSpc>
            <a:spcBef>
              <a:spcPct val="0"/>
            </a:spcBef>
            <a:spcAft>
              <a:spcPct val="15000"/>
            </a:spcAft>
            <a:buChar char="••"/>
          </a:pPr>
          <a:r>
            <a:rPr lang="ar-EG" sz="1400" b="1" kern="1200" dirty="0" smtClean="0">
              <a:solidFill>
                <a:schemeClr val="tx1"/>
              </a:solidFill>
            </a:rPr>
            <a:t>قلة وعي الاهالي ببعض المشاكل الموجوده في المجتمع واقبالهم علي حلها بطريقه غير سليمه منها هجرة الشباب بطريقه غير نظاميه و كيفية الاستفادة من المخلفات الزراعية وو فوائد تطوير المساقي .</a:t>
          </a:r>
          <a:endParaRPr lang="ar-DZ" sz="1400" kern="1200" dirty="0">
            <a:solidFill>
              <a:schemeClr val="tx1"/>
            </a:solidFill>
          </a:endParaRPr>
        </a:p>
      </dsp:txBody>
      <dsp:txXfrm>
        <a:off x="555051" y="679901"/>
        <a:ext cx="2680022" cy="3282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C040D-8BB5-4FB2-80DF-9697900D052E}">
      <dsp:nvSpPr>
        <dsp:cNvPr id="0" name=""/>
        <dsp:cNvSpPr/>
      </dsp:nvSpPr>
      <dsp:spPr>
        <a:xfrm>
          <a:off x="129589" y="0"/>
          <a:ext cx="2097394" cy="3657599"/>
        </a:xfrm>
        <a:prstGeom prst="triangle">
          <a:avLst/>
        </a:prstGeom>
        <a:solidFill>
          <a:schemeClr val="accent6">
            <a:lumMod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FF2868E-3291-4FDD-A759-3128F05057A2}">
      <dsp:nvSpPr>
        <dsp:cNvPr id="0" name=""/>
        <dsp:cNvSpPr/>
      </dsp:nvSpPr>
      <dsp:spPr>
        <a:xfrm>
          <a:off x="572869" y="366688"/>
          <a:ext cx="2574140" cy="2722768"/>
        </a:xfrm>
        <a:prstGeom prst="roundRect">
          <a:avLst/>
        </a:prstGeom>
        <a:solidFill>
          <a:srgbClr val="D60093">
            <a:alpha val="90000"/>
          </a:srgb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rtl="1">
            <a:lnSpc>
              <a:spcPct val="90000"/>
            </a:lnSpc>
            <a:spcBef>
              <a:spcPct val="0"/>
            </a:spcBef>
            <a:spcAft>
              <a:spcPct val="35000"/>
            </a:spcAft>
          </a:pPr>
          <a:r>
            <a:rPr lang="ar-SA" sz="2100" b="1" kern="1200" dirty="0" smtClean="0"/>
            <a:t>تشغيل الشباب في مبادرات الح</a:t>
          </a:r>
          <a:r>
            <a:rPr lang="ar-EG" sz="2100" b="1" kern="1200" dirty="0" smtClean="0"/>
            <a:t>د من الهجرة غير النظامية لرفع المستوي الاقتصادي وزيادة الوعي الاجتماعي والزراعي والبيئي لاهالي قرية جزيرة بهيج .</a:t>
          </a:r>
          <a:endParaRPr lang="ar-DZ" sz="2100" kern="1200" dirty="0"/>
        </a:p>
      </dsp:txBody>
      <dsp:txXfrm>
        <a:off x="698528" y="492347"/>
        <a:ext cx="2322822" cy="24714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B8B19-8EC8-42D4-B55C-455E06B5D517}">
      <dsp:nvSpPr>
        <dsp:cNvPr id="0" name=""/>
        <dsp:cNvSpPr/>
      </dsp:nvSpPr>
      <dsp:spPr>
        <a:xfrm>
          <a:off x="911" y="0"/>
          <a:ext cx="955720" cy="4454591"/>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1">
            <a:lnSpc>
              <a:spcPct val="90000"/>
            </a:lnSpc>
            <a:spcBef>
              <a:spcPct val="0"/>
            </a:spcBef>
            <a:spcAft>
              <a:spcPct val="35000"/>
            </a:spcAft>
          </a:pPr>
          <a:r>
            <a:rPr lang="ar-EG" sz="1800" b="1" kern="1200" dirty="0" smtClean="0">
              <a:solidFill>
                <a:schemeClr val="tx1"/>
              </a:solidFill>
            </a:rPr>
            <a:t>1</a:t>
          </a:r>
          <a:r>
            <a:rPr lang="ar-SA" sz="1800" b="1" kern="1200" dirty="0" smtClean="0">
              <a:solidFill>
                <a:schemeClr val="tx1"/>
              </a:solidFill>
            </a:rPr>
            <a:t>- عدد (</a:t>
          </a:r>
          <a:r>
            <a:rPr lang="en-US" sz="1800" b="1" kern="1200" dirty="0" smtClean="0">
              <a:solidFill>
                <a:schemeClr val="tx1"/>
              </a:solidFill>
            </a:rPr>
            <a:t>9425</a:t>
          </a:r>
          <a:r>
            <a:rPr lang="ar-SA" sz="1800" b="1" kern="1200" dirty="0" smtClean="0">
              <a:solidFill>
                <a:schemeClr val="tx1"/>
              </a:solidFill>
            </a:rPr>
            <a:t>) يومية عمل يتم توفيرها مده تنفيذ المشروع</a:t>
          </a:r>
          <a:endParaRPr lang="ar-DZ" sz="1800" b="1" kern="1200" dirty="0">
            <a:solidFill>
              <a:schemeClr val="tx1"/>
            </a:solidFill>
          </a:endParaRPr>
        </a:p>
      </dsp:txBody>
      <dsp:txXfrm>
        <a:off x="911" y="1781836"/>
        <a:ext cx="955720" cy="1781836"/>
      </dsp:txXfrm>
    </dsp:sp>
    <dsp:sp modelId="{871FC813-B8DD-4D23-BC22-21CF05D89A53}">
      <dsp:nvSpPr>
        <dsp:cNvPr id="0" name=""/>
        <dsp:cNvSpPr/>
      </dsp:nvSpPr>
      <dsp:spPr>
        <a:xfrm>
          <a:off x="131908" y="69377"/>
          <a:ext cx="898377" cy="148337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1000" r="-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C642F7-D542-4A68-8BD3-C692D029BE56}">
      <dsp:nvSpPr>
        <dsp:cNvPr id="0" name=""/>
        <dsp:cNvSpPr/>
      </dsp:nvSpPr>
      <dsp:spPr>
        <a:xfrm>
          <a:off x="985304" y="0"/>
          <a:ext cx="955720" cy="4454591"/>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1">
            <a:lnSpc>
              <a:spcPct val="90000"/>
            </a:lnSpc>
            <a:spcBef>
              <a:spcPct val="0"/>
            </a:spcBef>
            <a:spcAft>
              <a:spcPct val="35000"/>
            </a:spcAft>
          </a:pPr>
          <a:endParaRPr lang="ar-EG" sz="1400" b="1" kern="1200" dirty="0" smtClean="0">
            <a:solidFill>
              <a:schemeClr val="tx1"/>
            </a:solidFill>
          </a:endParaRPr>
        </a:p>
        <a:p>
          <a:pPr lvl="0" algn="ctr" defTabSz="622300" rtl="1">
            <a:lnSpc>
              <a:spcPct val="90000"/>
            </a:lnSpc>
            <a:spcBef>
              <a:spcPct val="0"/>
            </a:spcBef>
            <a:spcAft>
              <a:spcPct val="35000"/>
            </a:spcAft>
          </a:pPr>
          <a:r>
            <a:rPr lang="ar-SA" sz="1400" b="1" kern="1200" dirty="0" smtClean="0">
              <a:solidFill>
                <a:schemeClr val="tx1"/>
              </a:solidFill>
            </a:rPr>
            <a:t>2- تطوير (1000)متر من المساقي والري الحقلي  بقرية جزيره بهيج لتوفير (30%) من مياه الري بتلك المساقي.</a:t>
          </a:r>
          <a:endParaRPr lang="ar-DZ" sz="1400" kern="1200" dirty="0">
            <a:solidFill>
              <a:schemeClr val="tx1"/>
            </a:solidFill>
          </a:endParaRPr>
        </a:p>
      </dsp:txBody>
      <dsp:txXfrm>
        <a:off x="985304" y="1781836"/>
        <a:ext cx="955720" cy="1781836"/>
      </dsp:txXfrm>
    </dsp:sp>
    <dsp:sp modelId="{69984286-1FEA-4A1D-A90B-6B6028D0A5ED}">
      <dsp:nvSpPr>
        <dsp:cNvPr id="0" name=""/>
        <dsp:cNvSpPr/>
      </dsp:nvSpPr>
      <dsp:spPr>
        <a:xfrm>
          <a:off x="1056981" y="43033"/>
          <a:ext cx="898377" cy="148337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267B31-FCE3-44DF-AF09-6CE5E40BE8BB}">
      <dsp:nvSpPr>
        <dsp:cNvPr id="0" name=""/>
        <dsp:cNvSpPr/>
      </dsp:nvSpPr>
      <dsp:spPr>
        <a:xfrm>
          <a:off x="1969696" y="0"/>
          <a:ext cx="955720" cy="4454591"/>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1">
            <a:lnSpc>
              <a:spcPct val="90000"/>
            </a:lnSpc>
            <a:spcBef>
              <a:spcPct val="0"/>
            </a:spcBef>
            <a:spcAft>
              <a:spcPct val="35000"/>
            </a:spcAft>
          </a:pPr>
          <a:endParaRPr lang="ar-EG" sz="1400" b="1" kern="1200" dirty="0" smtClean="0">
            <a:solidFill>
              <a:schemeClr val="tx1"/>
            </a:solidFill>
          </a:endParaRPr>
        </a:p>
        <a:p>
          <a:pPr lvl="0" algn="ctr" defTabSz="622300" rtl="1">
            <a:lnSpc>
              <a:spcPct val="90000"/>
            </a:lnSpc>
            <a:spcBef>
              <a:spcPct val="0"/>
            </a:spcBef>
            <a:spcAft>
              <a:spcPct val="35000"/>
            </a:spcAft>
          </a:pPr>
          <a:r>
            <a:rPr lang="ar-SA" sz="1600" b="1" kern="1200" dirty="0" smtClean="0">
              <a:solidFill>
                <a:schemeClr val="tx1"/>
              </a:solidFill>
            </a:rPr>
            <a:t>3- انتاج سماد عضوي بعمل 8 كومات كومبست بقرية جزيرة بهيج خلال فترة المشروع.</a:t>
          </a:r>
          <a:endParaRPr lang="ar-DZ" sz="1600" kern="1200" dirty="0">
            <a:solidFill>
              <a:schemeClr val="tx1"/>
            </a:solidFill>
          </a:endParaRPr>
        </a:p>
      </dsp:txBody>
      <dsp:txXfrm>
        <a:off x="1969696" y="1781836"/>
        <a:ext cx="955720" cy="1781836"/>
      </dsp:txXfrm>
    </dsp:sp>
    <dsp:sp modelId="{E5F42F52-9F9B-4EAB-8866-FBE45613F0D7}">
      <dsp:nvSpPr>
        <dsp:cNvPr id="0" name=""/>
        <dsp:cNvSpPr/>
      </dsp:nvSpPr>
      <dsp:spPr>
        <a:xfrm>
          <a:off x="1955363" y="128683"/>
          <a:ext cx="898377" cy="148337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1000" r="-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02434C-A259-4EAC-86FC-129AC922E780}">
      <dsp:nvSpPr>
        <dsp:cNvPr id="0" name=""/>
        <dsp:cNvSpPr/>
      </dsp:nvSpPr>
      <dsp:spPr>
        <a:xfrm>
          <a:off x="2954089" y="0"/>
          <a:ext cx="955720" cy="4454591"/>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1">
            <a:lnSpc>
              <a:spcPct val="90000"/>
            </a:lnSpc>
            <a:spcBef>
              <a:spcPct val="0"/>
            </a:spcBef>
            <a:spcAft>
              <a:spcPct val="35000"/>
            </a:spcAft>
          </a:pPr>
          <a:endParaRPr lang="ar-EG" sz="1200" b="1" kern="1200" dirty="0" smtClean="0">
            <a:solidFill>
              <a:schemeClr val="tx1"/>
            </a:solidFill>
          </a:endParaRPr>
        </a:p>
        <a:p>
          <a:pPr lvl="0" algn="ctr" defTabSz="533400" rtl="1">
            <a:lnSpc>
              <a:spcPct val="90000"/>
            </a:lnSpc>
            <a:spcBef>
              <a:spcPct val="0"/>
            </a:spcBef>
            <a:spcAft>
              <a:spcPct val="35000"/>
            </a:spcAft>
          </a:pPr>
          <a:r>
            <a:rPr lang="ar-SA" sz="1200" b="1" kern="1200" dirty="0" smtClean="0">
              <a:solidFill>
                <a:schemeClr val="tx1"/>
              </a:solidFill>
            </a:rPr>
            <a:t>4</a:t>
          </a:r>
          <a:r>
            <a:rPr lang="ar-SA" sz="1400" b="1" kern="1200" dirty="0" smtClean="0">
              <a:solidFill>
                <a:schemeClr val="tx1"/>
              </a:solidFill>
            </a:rPr>
            <a:t>- رفع وعي عدد( 3000)اسره بمشاكل البيئه وخطورة الهجرة غير النظامية بقرية جزيره بهيج خلال فترة المشروع .</a:t>
          </a:r>
          <a:endParaRPr lang="ar-DZ" sz="1400" kern="1200" dirty="0">
            <a:solidFill>
              <a:schemeClr val="tx1"/>
            </a:solidFill>
          </a:endParaRPr>
        </a:p>
      </dsp:txBody>
      <dsp:txXfrm>
        <a:off x="2954089" y="1781836"/>
        <a:ext cx="955720" cy="1781836"/>
      </dsp:txXfrm>
    </dsp:sp>
    <dsp:sp modelId="{2241AB56-E867-445E-B032-DAB0DB0059CA}">
      <dsp:nvSpPr>
        <dsp:cNvPr id="0" name=""/>
        <dsp:cNvSpPr/>
      </dsp:nvSpPr>
      <dsp:spPr>
        <a:xfrm>
          <a:off x="3012344" y="69377"/>
          <a:ext cx="898377" cy="148337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1000" r="-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1CB1F9-B90C-45F8-B97B-E1CCAB4CB225}">
      <dsp:nvSpPr>
        <dsp:cNvPr id="0" name=""/>
        <dsp:cNvSpPr/>
      </dsp:nvSpPr>
      <dsp:spPr>
        <a:xfrm>
          <a:off x="141353" y="3786403"/>
          <a:ext cx="3597864" cy="668188"/>
        </a:xfrm>
        <a:prstGeom prst="leftRightArrow">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1F33A-EB23-47DB-B37D-54521CE7C922}">
      <dsp:nvSpPr>
        <dsp:cNvPr id="0" name=""/>
        <dsp:cNvSpPr/>
      </dsp:nvSpPr>
      <dsp:spPr>
        <a:xfrm>
          <a:off x="358345" y="-4964"/>
          <a:ext cx="3628616" cy="4332808"/>
        </a:xfrm>
        <a:prstGeom prst="pie">
          <a:avLst>
            <a:gd name="adj1" fmla="val 16200000"/>
            <a:gd name="adj2" fmla="val 2052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1">
            <a:lnSpc>
              <a:spcPct val="90000"/>
            </a:lnSpc>
            <a:spcBef>
              <a:spcPct val="0"/>
            </a:spcBef>
            <a:spcAft>
              <a:spcPct val="35000"/>
            </a:spcAft>
          </a:pPr>
          <a:r>
            <a:rPr lang="ar-EG" sz="1600" b="1" kern="1200" dirty="0" smtClean="0">
              <a:solidFill>
                <a:schemeClr val="tx1"/>
              </a:solidFill>
            </a:rPr>
            <a:t>1-ارتفاع نسبة البطاله بين شباب الخريجين وفئات المجتمع المختلفه .</a:t>
          </a:r>
          <a:endParaRPr lang="ar-DZ" sz="1600" kern="1200" dirty="0">
            <a:solidFill>
              <a:schemeClr val="tx1"/>
            </a:solidFill>
          </a:endParaRPr>
        </a:p>
      </dsp:txBody>
      <dsp:txXfrm>
        <a:off x="2218444" y="642377"/>
        <a:ext cx="1231137" cy="1005830"/>
      </dsp:txXfrm>
    </dsp:sp>
    <dsp:sp modelId="{C4010416-0522-4D8E-95A9-FF5A420B018F}">
      <dsp:nvSpPr>
        <dsp:cNvPr id="0" name=""/>
        <dsp:cNvSpPr/>
      </dsp:nvSpPr>
      <dsp:spPr>
        <a:xfrm>
          <a:off x="117031" y="119999"/>
          <a:ext cx="3869931" cy="4415303"/>
        </a:xfrm>
        <a:prstGeom prst="pie">
          <a:avLst>
            <a:gd name="adj1" fmla="val 20520000"/>
            <a:gd name="adj2" fmla="val 3240000"/>
          </a:avLst>
        </a:prstGeom>
        <a:solidFill>
          <a:srgbClr val="F0534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1">
            <a:lnSpc>
              <a:spcPct val="90000"/>
            </a:lnSpc>
            <a:spcBef>
              <a:spcPct val="0"/>
            </a:spcBef>
            <a:spcAft>
              <a:spcPct val="35000"/>
            </a:spcAft>
          </a:pPr>
          <a:r>
            <a:rPr lang="ar-EG" sz="1500" b="1" kern="1200" dirty="0" smtClean="0">
              <a:solidFill>
                <a:schemeClr val="tx1"/>
              </a:solidFill>
            </a:rPr>
            <a:t>2- المشاكل الكثيره للمزارعين وخصوصا اصحاب الحيازات الصغيره .</a:t>
          </a:r>
          <a:endParaRPr lang="ar-DZ" sz="1500" kern="1200" dirty="0">
            <a:solidFill>
              <a:schemeClr val="tx1"/>
            </a:solidFill>
          </a:endParaRPr>
        </a:p>
      </dsp:txBody>
      <dsp:txXfrm>
        <a:off x="2646307" y="2117398"/>
        <a:ext cx="1151765" cy="1109082"/>
      </dsp:txXfrm>
    </dsp:sp>
    <dsp:sp modelId="{5DD695D8-8FC9-4997-A558-694AF8117834}">
      <dsp:nvSpPr>
        <dsp:cNvPr id="0" name=""/>
        <dsp:cNvSpPr/>
      </dsp:nvSpPr>
      <dsp:spPr>
        <a:xfrm>
          <a:off x="-6" y="235710"/>
          <a:ext cx="4104007" cy="4183882"/>
        </a:xfrm>
        <a:prstGeom prst="pie">
          <a:avLst>
            <a:gd name="adj1" fmla="val 3240000"/>
            <a:gd name="adj2" fmla="val 7560000"/>
          </a:avLst>
        </a:prstGeom>
        <a:solidFill>
          <a:srgbClr val="1F49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EG" sz="1400" b="1" kern="1200" dirty="0" smtClean="0">
              <a:solidFill>
                <a:schemeClr val="tx1"/>
              </a:solidFill>
            </a:rPr>
            <a:t>3- كثرة الفاقد من مياه الري بسبب  الطرق التقليدية في ري الارض واستخدام المساقي الغير مطوره.</a:t>
          </a:r>
          <a:endParaRPr lang="ar-DZ" sz="1400" kern="1200" dirty="0">
            <a:solidFill>
              <a:schemeClr val="tx1"/>
            </a:solidFill>
          </a:endParaRPr>
        </a:p>
      </dsp:txBody>
      <dsp:txXfrm>
        <a:off x="1319138" y="3373622"/>
        <a:ext cx="1465716" cy="896546"/>
      </dsp:txXfrm>
    </dsp:sp>
    <dsp:sp modelId="{DEB80007-0AEB-4ADF-8A3C-B95FEF8EDB27}">
      <dsp:nvSpPr>
        <dsp:cNvPr id="0" name=""/>
        <dsp:cNvSpPr/>
      </dsp:nvSpPr>
      <dsp:spPr>
        <a:xfrm>
          <a:off x="-142416" y="388100"/>
          <a:ext cx="4388827" cy="3879101"/>
        </a:xfrm>
        <a:prstGeom prst="pie">
          <a:avLst>
            <a:gd name="adj1" fmla="val 7560000"/>
            <a:gd name="adj2" fmla="val 1188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ct val="35000"/>
            </a:spcAft>
          </a:pPr>
          <a:r>
            <a:rPr lang="ar-EG" sz="1800" b="1" kern="1200" dirty="0" smtClean="0">
              <a:solidFill>
                <a:schemeClr val="tx1"/>
              </a:solidFill>
            </a:rPr>
            <a:t>4- ارتفاع تكاليف السماد الغير طبيعي.</a:t>
          </a:r>
          <a:endParaRPr lang="ar-DZ" sz="1800" kern="1200" dirty="0">
            <a:solidFill>
              <a:schemeClr val="tx1"/>
            </a:solidFill>
          </a:endParaRPr>
        </a:p>
      </dsp:txBody>
      <dsp:txXfrm>
        <a:off x="66574" y="2142932"/>
        <a:ext cx="1306198" cy="974393"/>
      </dsp:txXfrm>
    </dsp:sp>
    <dsp:sp modelId="{86A217F5-0693-4D43-9F0C-8BC921513710}">
      <dsp:nvSpPr>
        <dsp:cNvPr id="0" name=""/>
        <dsp:cNvSpPr/>
      </dsp:nvSpPr>
      <dsp:spPr>
        <a:xfrm>
          <a:off x="-6" y="78338"/>
          <a:ext cx="4104007" cy="4498625"/>
        </a:xfrm>
        <a:prstGeom prst="pie">
          <a:avLst>
            <a:gd name="adj1" fmla="val 11880000"/>
            <a:gd name="adj2" fmla="val 1620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EG" sz="1400" b="1" kern="1200" dirty="0" smtClean="0">
              <a:solidFill>
                <a:schemeClr val="tx1"/>
              </a:solidFill>
            </a:rPr>
            <a:t>5- ضعف القدرة المؤسسيه للجمعيات الاهليه التي تعمل علي مشاكل صغار المزارعين وخصوصا مثل تلك المشروعات.</a:t>
          </a:r>
          <a:endParaRPr lang="ar-DZ" sz="1400" kern="1200" dirty="0">
            <a:solidFill>
              <a:schemeClr val="tx1"/>
            </a:solidFill>
          </a:endParaRPr>
        </a:p>
      </dsp:txBody>
      <dsp:txXfrm>
        <a:off x="598494" y="763843"/>
        <a:ext cx="1392430" cy="10443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5950C-6514-450A-AE9C-42FC4C8289D8}">
      <dsp:nvSpPr>
        <dsp:cNvPr id="0" name=""/>
        <dsp:cNvSpPr/>
      </dsp:nvSpPr>
      <dsp:spPr>
        <a:xfrm>
          <a:off x="0" y="1295"/>
          <a:ext cx="3276599" cy="712916"/>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1">
            <a:lnSpc>
              <a:spcPct val="90000"/>
            </a:lnSpc>
            <a:spcBef>
              <a:spcPct val="0"/>
            </a:spcBef>
            <a:spcAft>
              <a:spcPct val="35000"/>
            </a:spcAft>
          </a:pPr>
          <a:r>
            <a:rPr lang="ar-SA" sz="1600" b="1" kern="1200" dirty="0" smtClean="0">
              <a:solidFill>
                <a:schemeClr val="tx1"/>
              </a:solidFill>
            </a:rPr>
            <a:t>1- فئه الشباب  والفتيات العاطلين عن العمل في الفئة العمرية من (</a:t>
          </a:r>
          <a:r>
            <a:rPr lang="ar-EG" sz="1600" b="1" kern="1200" dirty="0" smtClean="0">
              <a:solidFill>
                <a:schemeClr val="tx1"/>
              </a:solidFill>
            </a:rPr>
            <a:t>18) الي (35) سنه.</a:t>
          </a:r>
          <a:endParaRPr lang="ar-DZ" sz="1600" kern="1200" dirty="0">
            <a:solidFill>
              <a:schemeClr val="tx1"/>
            </a:solidFill>
          </a:endParaRPr>
        </a:p>
      </dsp:txBody>
      <dsp:txXfrm>
        <a:off x="356458" y="1295"/>
        <a:ext cx="2563683" cy="712916"/>
      </dsp:txXfrm>
    </dsp:sp>
    <dsp:sp modelId="{AE5EDCC2-187F-40CC-908F-6FE446678D9F}">
      <dsp:nvSpPr>
        <dsp:cNvPr id="0" name=""/>
        <dsp:cNvSpPr/>
      </dsp:nvSpPr>
      <dsp:spPr>
        <a:xfrm>
          <a:off x="0" y="814020"/>
          <a:ext cx="3276599" cy="71291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1">
            <a:lnSpc>
              <a:spcPct val="90000"/>
            </a:lnSpc>
            <a:spcBef>
              <a:spcPct val="0"/>
            </a:spcBef>
            <a:spcAft>
              <a:spcPct val="35000"/>
            </a:spcAft>
          </a:pPr>
          <a:r>
            <a:rPr lang="ar-EG" sz="1600" b="1" kern="1200" dirty="0" smtClean="0">
              <a:solidFill>
                <a:schemeClr val="tx1"/>
              </a:solidFill>
            </a:rPr>
            <a:t>2- صغار المزارعين والفلاحين الذين ليس لديهم حيازات وليس لديهم درايه بتصنيع السماد العضوي.</a:t>
          </a:r>
          <a:endParaRPr lang="ar-DZ" sz="1600" kern="1200" dirty="0">
            <a:solidFill>
              <a:schemeClr val="tx1"/>
            </a:solidFill>
          </a:endParaRPr>
        </a:p>
      </dsp:txBody>
      <dsp:txXfrm>
        <a:off x="356458" y="814020"/>
        <a:ext cx="2563683" cy="712916"/>
      </dsp:txXfrm>
    </dsp:sp>
    <dsp:sp modelId="{4D8F18AB-ED27-4F3E-B511-50EEFD592E8B}">
      <dsp:nvSpPr>
        <dsp:cNvPr id="0" name=""/>
        <dsp:cNvSpPr/>
      </dsp:nvSpPr>
      <dsp:spPr>
        <a:xfrm>
          <a:off x="0" y="1626745"/>
          <a:ext cx="3276599" cy="712916"/>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1">
            <a:lnSpc>
              <a:spcPct val="90000"/>
            </a:lnSpc>
            <a:spcBef>
              <a:spcPct val="0"/>
            </a:spcBef>
            <a:spcAft>
              <a:spcPct val="35000"/>
            </a:spcAft>
          </a:pPr>
          <a:r>
            <a:rPr lang="ar-EG" sz="1600" b="1" kern="1200" dirty="0" smtClean="0">
              <a:solidFill>
                <a:schemeClr val="tx1"/>
              </a:solidFill>
            </a:rPr>
            <a:t>3- اصحاب المساقي ومستخدمي الري الحقلي.</a:t>
          </a:r>
          <a:endParaRPr lang="ar-DZ" sz="1600" kern="1200" dirty="0">
            <a:solidFill>
              <a:schemeClr val="tx1"/>
            </a:solidFill>
          </a:endParaRPr>
        </a:p>
      </dsp:txBody>
      <dsp:txXfrm>
        <a:off x="356458" y="1626745"/>
        <a:ext cx="2563683" cy="712916"/>
      </dsp:txXfrm>
    </dsp:sp>
    <dsp:sp modelId="{7EA54DEE-4324-4A62-AEFC-CC26E747740E}">
      <dsp:nvSpPr>
        <dsp:cNvPr id="0" name=""/>
        <dsp:cNvSpPr/>
      </dsp:nvSpPr>
      <dsp:spPr>
        <a:xfrm>
          <a:off x="0" y="2439470"/>
          <a:ext cx="3276599" cy="712916"/>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1">
            <a:lnSpc>
              <a:spcPct val="90000"/>
            </a:lnSpc>
            <a:spcBef>
              <a:spcPct val="0"/>
            </a:spcBef>
            <a:spcAft>
              <a:spcPct val="35000"/>
            </a:spcAft>
          </a:pPr>
          <a:r>
            <a:rPr lang="ar-EG" sz="1600" b="1" kern="1200" smtClean="0">
              <a:solidFill>
                <a:schemeClr val="tx1"/>
              </a:solidFill>
            </a:rPr>
            <a:t>4- اسر الفئه المستهدفه بصفه غير مباشره عن طريق التوعيه ورفع الوعي بمشاكل المجتمع  .</a:t>
          </a:r>
          <a:endParaRPr lang="ar-DZ" sz="1600" kern="1200" dirty="0">
            <a:solidFill>
              <a:schemeClr val="tx1"/>
            </a:solidFill>
          </a:endParaRPr>
        </a:p>
      </dsp:txBody>
      <dsp:txXfrm>
        <a:off x="356458" y="2439470"/>
        <a:ext cx="2563683" cy="712916"/>
      </dsp:txXfrm>
    </dsp:sp>
    <dsp:sp modelId="{018E5EA5-2BE9-4585-A1D5-D356593B6CD0}">
      <dsp:nvSpPr>
        <dsp:cNvPr id="0" name=""/>
        <dsp:cNvSpPr/>
      </dsp:nvSpPr>
      <dsp:spPr>
        <a:xfrm>
          <a:off x="0" y="3252194"/>
          <a:ext cx="3276599" cy="712916"/>
        </a:xfrm>
        <a:prstGeom prst="chevron">
          <a:avLst/>
        </a:prstGeom>
        <a:solidFill>
          <a:srgbClr val="7709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1">
            <a:lnSpc>
              <a:spcPct val="90000"/>
            </a:lnSpc>
            <a:spcBef>
              <a:spcPct val="0"/>
            </a:spcBef>
            <a:spcAft>
              <a:spcPct val="35000"/>
            </a:spcAft>
          </a:pPr>
          <a:r>
            <a:rPr lang="ar-EG" sz="1600" b="1" kern="1200" dirty="0" smtClean="0">
              <a:solidFill>
                <a:schemeClr val="tx1"/>
              </a:solidFill>
            </a:rPr>
            <a:t>5- العماله الغير ماهره والماهره في اعمال تطوير المساقي وتصنيع السماد العضوي </a:t>
          </a:r>
          <a:r>
            <a:rPr lang="ar-EG" sz="1600" b="1" kern="1200" dirty="0" smtClean="0"/>
            <a:t>.</a:t>
          </a:r>
          <a:endParaRPr lang="ar-DZ" sz="1600" kern="1200" dirty="0"/>
        </a:p>
      </dsp:txBody>
      <dsp:txXfrm>
        <a:off x="356458" y="3252194"/>
        <a:ext cx="2563683" cy="712916"/>
      </dsp:txXfrm>
    </dsp:sp>
    <dsp:sp modelId="{19EE3F3A-0DB5-4DE8-AB79-50A2A88AF742}">
      <dsp:nvSpPr>
        <dsp:cNvPr id="0" name=""/>
        <dsp:cNvSpPr/>
      </dsp:nvSpPr>
      <dsp:spPr>
        <a:xfrm>
          <a:off x="0" y="4064919"/>
          <a:ext cx="3276599" cy="712916"/>
        </a:xfrm>
        <a:prstGeom prst="chevron">
          <a:avLst/>
        </a:prstGeom>
        <a:solidFill>
          <a:srgbClr val="D600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1">
            <a:lnSpc>
              <a:spcPct val="90000"/>
            </a:lnSpc>
            <a:spcBef>
              <a:spcPct val="0"/>
            </a:spcBef>
            <a:spcAft>
              <a:spcPct val="35000"/>
            </a:spcAft>
          </a:pPr>
          <a:r>
            <a:rPr lang="ar-EG" sz="1600" b="1" kern="1200" dirty="0" smtClean="0">
              <a:solidFill>
                <a:schemeClr val="tx1"/>
              </a:solidFill>
            </a:rPr>
            <a:t>6- الاشخاص الشعبيين والمهتمين بالعمل الاهلي التنموي في تكوين لجنه مجتمعيه. </a:t>
          </a:r>
          <a:endParaRPr lang="ar-DZ" sz="1600" kern="1200" dirty="0">
            <a:solidFill>
              <a:schemeClr val="tx1"/>
            </a:solidFill>
          </a:endParaRPr>
        </a:p>
      </dsp:txBody>
      <dsp:txXfrm>
        <a:off x="356458" y="4064919"/>
        <a:ext cx="2563683" cy="7129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9EC9F-EB7E-435E-AD47-8B28707BFBF9}">
      <dsp:nvSpPr>
        <dsp:cNvPr id="0" name=""/>
        <dsp:cNvSpPr/>
      </dsp:nvSpPr>
      <dsp:spPr>
        <a:xfrm>
          <a:off x="1004888" y="114533"/>
          <a:ext cx="2063539" cy="2555776"/>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r>
            <a:rPr lang="ar-SA" sz="1600" b="1" kern="1200" dirty="0" smtClean="0"/>
            <a:t>تعيين عدد ( </a:t>
          </a:r>
          <a:r>
            <a:rPr lang="en-US" sz="1600" b="1" kern="1200" dirty="0" smtClean="0"/>
            <a:t>85</a:t>
          </a:r>
          <a:r>
            <a:rPr lang="ar-SA" sz="1600" b="1" kern="1200" dirty="0" smtClean="0"/>
            <a:t>) من الشباب تم توفير (</a:t>
          </a:r>
          <a:r>
            <a:rPr lang="en-US" sz="1600" b="1" kern="1200" dirty="0" smtClean="0"/>
            <a:t>9425</a:t>
          </a:r>
          <a:r>
            <a:rPr lang="ar-SA" sz="1600" b="1" kern="1200" dirty="0" smtClean="0"/>
            <a:t>) فرصه عمل لهم اثناء المشروع.</a:t>
          </a:r>
          <a:endParaRPr lang="ar-DZ" sz="1600" kern="1200" dirty="0"/>
        </a:p>
      </dsp:txBody>
      <dsp:txXfrm>
        <a:off x="1242989" y="458580"/>
        <a:ext cx="1587337" cy="810967"/>
      </dsp:txXfrm>
    </dsp:sp>
    <dsp:sp modelId="{E9A710AE-681C-4054-8864-FBC52670184E}">
      <dsp:nvSpPr>
        <dsp:cNvPr id="0" name=""/>
        <dsp:cNvSpPr/>
      </dsp:nvSpPr>
      <dsp:spPr>
        <a:xfrm>
          <a:off x="1947519" y="1544809"/>
          <a:ext cx="2035619" cy="2063539"/>
        </a:xfrm>
        <a:prstGeom prst="ellipse">
          <a:avLst/>
        </a:prstGeom>
        <a:solidFill>
          <a:srgbClr val="7030A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ct val="35000"/>
            </a:spcAft>
          </a:pPr>
          <a:r>
            <a:rPr lang="ar-SA" sz="1400" b="1" kern="1200" dirty="0" smtClean="0"/>
            <a:t>عدد (3000) اسره من اهالي القريه تم توعيتهم بمشاكل البيئه وخطورة الهجرة غير النظامية خلال فترة المشروع .</a:t>
          </a:r>
          <a:endParaRPr lang="ar-DZ" sz="1400" kern="1200" dirty="0"/>
        </a:p>
      </dsp:txBody>
      <dsp:txXfrm>
        <a:off x="3043622" y="1782909"/>
        <a:ext cx="782930" cy="1587337"/>
      </dsp:txXfrm>
    </dsp:sp>
    <dsp:sp modelId="{85DFFCF4-CE74-4602-A036-2DD523734B5E}">
      <dsp:nvSpPr>
        <dsp:cNvPr id="0" name=""/>
        <dsp:cNvSpPr/>
      </dsp:nvSpPr>
      <dsp:spPr>
        <a:xfrm>
          <a:off x="996304" y="2553390"/>
          <a:ext cx="2063539" cy="2332397"/>
        </a:xfrm>
        <a:prstGeom prst="ellipse">
          <a:avLst/>
        </a:prstGeom>
        <a:solidFill>
          <a:srgbClr val="FF00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r>
            <a:rPr lang="ar-SA" sz="1600" b="1" kern="1200" dirty="0" smtClean="0"/>
            <a:t>عدد(100) مزارع تم تدريبم علي كيفية تصنيع السماد العضوي .</a:t>
          </a:r>
          <a:endParaRPr lang="ar-DZ" sz="1600" kern="1200" dirty="0"/>
        </a:p>
      </dsp:txBody>
      <dsp:txXfrm>
        <a:off x="1234405" y="3831723"/>
        <a:ext cx="1587337" cy="740087"/>
      </dsp:txXfrm>
    </dsp:sp>
    <dsp:sp modelId="{3FB136B9-3AD3-4AFB-BF29-F1A1589B9EA3}">
      <dsp:nvSpPr>
        <dsp:cNvPr id="0" name=""/>
        <dsp:cNvSpPr/>
      </dsp:nvSpPr>
      <dsp:spPr>
        <a:xfrm>
          <a:off x="-14793" y="1503641"/>
          <a:ext cx="2309368" cy="2106914"/>
        </a:xfrm>
        <a:prstGeom prst="ellipse">
          <a:avLst/>
        </a:prstGeom>
        <a:solidFill>
          <a:srgbClr val="00B0F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ct val="35000"/>
            </a:spcAft>
          </a:pPr>
          <a:r>
            <a:rPr lang="ar-SA" sz="1400" b="1" kern="1200" dirty="0" smtClean="0"/>
            <a:t>عدد(25) فرد تم تدريبهم وتوعيتهم بقانون الهجرة ومخاطر الهجرة الغير نظاميه.</a:t>
          </a:r>
          <a:endParaRPr lang="ar-DZ" sz="1400" kern="1200" dirty="0"/>
        </a:p>
      </dsp:txBody>
      <dsp:txXfrm>
        <a:off x="162849" y="1746747"/>
        <a:ext cx="888218" cy="16207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E5ADB-A2A0-447A-A77B-62FF76F94AA8}">
      <dsp:nvSpPr>
        <dsp:cNvPr id="0" name=""/>
        <dsp:cNvSpPr/>
      </dsp:nvSpPr>
      <dsp:spPr>
        <a:xfrm>
          <a:off x="3516994" y="0"/>
          <a:ext cx="2567210" cy="2567210"/>
        </a:xfrm>
        <a:prstGeom prst="triangle">
          <a:avLst/>
        </a:prstGeom>
        <a:solidFill>
          <a:srgbClr val="00B0F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EG" sz="1600" b="1" kern="1200" dirty="0" smtClean="0">
              <a:solidFill>
                <a:schemeClr val="tx1"/>
              </a:solidFill>
            </a:rPr>
            <a:t>1- الاعلان عن المشروع و فرص العمل التي يوفرها</a:t>
          </a:r>
          <a:endParaRPr lang="ar-DZ" sz="1600" kern="1200" dirty="0">
            <a:solidFill>
              <a:schemeClr val="tx1"/>
            </a:solidFill>
          </a:endParaRPr>
        </a:p>
      </dsp:txBody>
      <dsp:txXfrm>
        <a:off x="4158797" y="1283605"/>
        <a:ext cx="1283605" cy="1283605"/>
      </dsp:txXfrm>
    </dsp:sp>
    <dsp:sp modelId="{8D81C071-911F-4255-B041-B1F005DD6827}">
      <dsp:nvSpPr>
        <dsp:cNvPr id="0" name=""/>
        <dsp:cNvSpPr/>
      </dsp:nvSpPr>
      <dsp:spPr>
        <a:xfrm>
          <a:off x="2233389" y="2567210"/>
          <a:ext cx="2567210" cy="2567210"/>
        </a:xfrm>
        <a:prstGeom prst="triangle">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EG" sz="1600" b="1" kern="1200" dirty="0" smtClean="0">
              <a:solidFill>
                <a:schemeClr val="tx1"/>
              </a:solidFill>
            </a:rPr>
            <a:t>4- تطوير 1000متر من المساقي و الري الحقلي بقرية جزيرة بهيج خلال فترة المشروع.</a:t>
          </a:r>
          <a:endParaRPr lang="ar-DZ" sz="1600" kern="1200" dirty="0">
            <a:solidFill>
              <a:schemeClr val="tx1"/>
            </a:solidFill>
          </a:endParaRPr>
        </a:p>
      </dsp:txBody>
      <dsp:txXfrm>
        <a:off x="2875192" y="3850815"/>
        <a:ext cx="1283605" cy="1283605"/>
      </dsp:txXfrm>
    </dsp:sp>
    <dsp:sp modelId="{20A8C04B-9950-4034-8AAB-A94B1E142922}">
      <dsp:nvSpPr>
        <dsp:cNvPr id="0" name=""/>
        <dsp:cNvSpPr/>
      </dsp:nvSpPr>
      <dsp:spPr>
        <a:xfrm rot="10800000">
          <a:off x="3516994" y="2567210"/>
          <a:ext cx="2567210" cy="2567210"/>
        </a:xfrm>
        <a:prstGeom prst="triangle">
          <a:avLst/>
        </a:prstGeom>
        <a:solidFill>
          <a:schemeClr val="tx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EG" sz="1600" b="1" kern="1200" dirty="0" smtClean="0"/>
            <a:t>2- انتاج سماد عضوي بعمل عدد 8 كومات كومبست بقرية جزيرة بهيج خلال فترة المشروع.</a:t>
          </a:r>
          <a:endParaRPr lang="ar-DZ" sz="1600" kern="1200" dirty="0"/>
        </a:p>
      </dsp:txBody>
      <dsp:txXfrm rot="10800000">
        <a:off x="4158796" y="2567210"/>
        <a:ext cx="1283605" cy="1283605"/>
      </dsp:txXfrm>
    </dsp:sp>
    <dsp:sp modelId="{75163F23-B956-442E-880F-09DAD92BF121}">
      <dsp:nvSpPr>
        <dsp:cNvPr id="0" name=""/>
        <dsp:cNvSpPr/>
      </dsp:nvSpPr>
      <dsp:spPr>
        <a:xfrm>
          <a:off x="4800599" y="2567210"/>
          <a:ext cx="2567210" cy="2567210"/>
        </a:xfrm>
        <a:prstGeom prst="triangle">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1">
            <a:lnSpc>
              <a:spcPct val="90000"/>
            </a:lnSpc>
            <a:spcBef>
              <a:spcPct val="0"/>
            </a:spcBef>
            <a:spcAft>
              <a:spcPct val="35000"/>
            </a:spcAft>
          </a:pPr>
          <a:r>
            <a:rPr lang="ar-EG" sz="1900" b="1" kern="1200" dirty="0" smtClean="0">
              <a:solidFill>
                <a:schemeClr val="tx1"/>
              </a:solidFill>
            </a:rPr>
            <a:t>3-  رفع وعي عدد 3000 اسرة بمشاكل المجتمع</a:t>
          </a:r>
          <a:endParaRPr lang="ar-DZ" sz="1900" kern="1200" dirty="0">
            <a:solidFill>
              <a:schemeClr val="tx1"/>
            </a:solidFill>
          </a:endParaRPr>
        </a:p>
      </dsp:txBody>
      <dsp:txXfrm>
        <a:off x="5442402" y="3850815"/>
        <a:ext cx="1283605" cy="12836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9" name="Content Placeholder 20"/>
          <p:cNvSpPr>
            <a:spLocks noGrp="1"/>
          </p:cNvSpPr>
          <p:nvPr>
            <p:ph sz="quarter" idx="16" hasCustomPrompt="1"/>
          </p:nvPr>
        </p:nvSpPr>
        <p:spPr>
          <a:xfrm>
            <a:off x="6360330" y="2648635"/>
            <a:ext cx="854795"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10" name="Text Placeholder 17"/>
          <p:cNvSpPr>
            <a:spLocks noGrp="1"/>
          </p:cNvSpPr>
          <p:nvPr>
            <p:ph type="body" sz="quarter" idx="21" hasCustomPrompt="1"/>
          </p:nvPr>
        </p:nvSpPr>
        <p:spPr>
          <a:xfrm>
            <a:off x="6360326" y="2880869"/>
            <a:ext cx="980880"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0" name="Picture Placeholder 2"/>
          <p:cNvSpPr>
            <a:spLocks noGrp="1"/>
          </p:cNvSpPr>
          <p:nvPr>
            <p:ph type="pic" sz="quarter" idx="43"/>
          </p:nvPr>
        </p:nvSpPr>
        <p:spPr>
          <a:xfrm>
            <a:off x="8047344" y="5075480"/>
            <a:ext cx="804672"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9" name="Picture Placeholder 2"/>
          <p:cNvSpPr>
            <a:spLocks noGrp="1"/>
          </p:cNvSpPr>
          <p:nvPr>
            <p:ph type="pic" sz="quarter" idx="42"/>
          </p:nvPr>
        </p:nvSpPr>
        <p:spPr>
          <a:xfrm>
            <a:off x="5291635" y="5079505"/>
            <a:ext cx="804672"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8" name="Picture Placeholder 2"/>
          <p:cNvSpPr>
            <a:spLocks noGrp="1"/>
          </p:cNvSpPr>
          <p:nvPr>
            <p:ph type="pic" sz="quarter" idx="41"/>
          </p:nvPr>
        </p:nvSpPr>
        <p:spPr>
          <a:xfrm>
            <a:off x="5297581" y="2209800"/>
            <a:ext cx="804672"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7" name="Picture Placeholder 2"/>
          <p:cNvSpPr>
            <a:spLocks noGrp="1"/>
          </p:cNvSpPr>
          <p:nvPr>
            <p:ph type="pic" sz="quarter" idx="40"/>
          </p:nvPr>
        </p:nvSpPr>
        <p:spPr>
          <a:xfrm>
            <a:off x="3886567" y="3624314"/>
            <a:ext cx="804672"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58" name="Picture Placeholder 2"/>
          <p:cNvSpPr>
            <a:spLocks noGrp="1"/>
          </p:cNvSpPr>
          <p:nvPr>
            <p:ph type="pic" sz="quarter" idx="24"/>
          </p:nvPr>
        </p:nvSpPr>
        <p:spPr>
          <a:xfrm>
            <a:off x="2545567" y="5077963"/>
            <a:ext cx="804672"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42" name="Shape 335"/>
          <p:cNvSpPr/>
          <p:nvPr userDrawn="1"/>
        </p:nvSpPr>
        <p:spPr>
          <a:xfrm>
            <a:off x="8847336" y="5573766"/>
            <a:ext cx="119032" cy="334963"/>
          </a:xfrm>
          <a:prstGeom prst="rect">
            <a:avLst/>
          </a:prstGeom>
          <a:solidFill>
            <a:schemeClr val="accent4"/>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3" name="Shape 336"/>
          <p:cNvSpPr/>
          <p:nvPr userDrawn="1"/>
        </p:nvSpPr>
        <p:spPr>
          <a:xfrm>
            <a:off x="6095990" y="5573766"/>
            <a:ext cx="119032" cy="334963"/>
          </a:xfrm>
          <a:prstGeom prst="rect">
            <a:avLst/>
          </a:prstGeom>
          <a:solidFill>
            <a:schemeClr val="accent2"/>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4" name="Shape 337"/>
          <p:cNvSpPr/>
          <p:nvPr userDrawn="1"/>
        </p:nvSpPr>
        <p:spPr>
          <a:xfrm>
            <a:off x="3350749" y="5573766"/>
            <a:ext cx="119032" cy="334963"/>
          </a:xfrm>
          <a:prstGeom prst="rect">
            <a:avLst/>
          </a:prstGeom>
          <a:solidFill>
            <a:schemeClr val="accent3"/>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5" name="Shape 338"/>
          <p:cNvSpPr/>
          <p:nvPr userDrawn="1"/>
        </p:nvSpPr>
        <p:spPr>
          <a:xfrm>
            <a:off x="4690232" y="4121455"/>
            <a:ext cx="119032" cy="334963"/>
          </a:xfrm>
          <a:prstGeom prst="rect">
            <a:avLst/>
          </a:prstGeom>
          <a:solidFill>
            <a:schemeClr val="accent5"/>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 name="Shape 339"/>
          <p:cNvSpPr/>
          <p:nvPr userDrawn="1"/>
        </p:nvSpPr>
        <p:spPr>
          <a:xfrm>
            <a:off x="6095990" y="2701955"/>
            <a:ext cx="119032" cy="336676"/>
          </a:xfrm>
          <a:prstGeom prst="rect">
            <a:avLst/>
          </a:prstGeom>
          <a:solidFill>
            <a:schemeClr val="accent1">
              <a:lumMod val="75000"/>
            </a:schemeClr>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0" name="Shape 354"/>
          <p:cNvSpPr/>
          <p:nvPr userDrawn="1"/>
        </p:nvSpPr>
        <p:spPr>
          <a:xfrm flipH="1" flipV="1">
            <a:off x="3234598" y="3347702"/>
            <a:ext cx="5756174" cy="1"/>
          </a:xfrm>
          <a:prstGeom prst="line">
            <a:avLst/>
          </a:prstGeom>
          <a:ln w="19050">
            <a:solidFill>
              <a:schemeClr val="bg1">
                <a:lumMod val="85000"/>
              </a:schemeClr>
            </a:solidFill>
            <a:custDash>
              <a:ds d="200000" sp="200000"/>
            </a:custDash>
            <a:miter lim="400000"/>
          </a:ln>
        </p:spPr>
        <p:txBody>
          <a:bodyPr lIns="0" tIns="0" rIns="0" bIns="0"/>
          <a:lstStyle/>
          <a:p>
            <a:pPr defTabSz="228539">
              <a:defRPr sz="1200">
                <a:solidFill>
                  <a:srgbClr val="000000"/>
                </a:solidFill>
                <a:latin typeface="Helvetica"/>
                <a:ea typeface="Helvetica"/>
                <a:cs typeface="Helvetica"/>
                <a:sym typeface="Helvetica"/>
              </a:defRPr>
            </a:pPr>
            <a:endParaRPr dirty="0"/>
          </a:p>
        </p:txBody>
      </p:sp>
      <p:sp>
        <p:nvSpPr>
          <p:cNvPr id="61" name="Shape 355"/>
          <p:cNvSpPr/>
          <p:nvPr userDrawn="1"/>
        </p:nvSpPr>
        <p:spPr>
          <a:xfrm flipH="1" flipV="1">
            <a:off x="1942472" y="4783892"/>
            <a:ext cx="8340429" cy="1"/>
          </a:xfrm>
          <a:prstGeom prst="line">
            <a:avLst/>
          </a:prstGeom>
          <a:ln w="19050">
            <a:solidFill>
              <a:schemeClr val="bg1">
                <a:lumMod val="85000"/>
              </a:schemeClr>
            </a:solidFill>
            <a:custDash>
              <a:ds d="200000" sp="200000"/>
            </a:custDash>
            <a:miter lim="400000"/>
          </a:ln>
        </p:spPr>
        <p:txBody>
          <a:bodyPr lIns="0" tIns="0" rIns="0" bIns="0"/>
          <a:lstStyle/>
          <a:p>
            <a:pPr defTabSz="228539">
              <a:defRPr sz="1200">
                <a:solidFill>
                  <a:srgbClr val="000000"/>
                </a:solidFill>
                <a:latin typeface="Helvetica"/>
                <a:ea typeface="Helvetica"/>
                <a:cs typeface="Helvetica"/>
                <a:sym typeface="Helvetica"/>
              </a:defRPr>
            </a:pPr>
            <a:endParaRPr dirty="0"/>
          </a:p>
        </p:txBody>
      </p:sp>
      <p:sp>
        <p:nvSpPr>
          <p:cNvPr id="71" name="Content Placeholder 20"/>
          <p:cNvSpPr>
            <a:spLocks noGrp="1"/>
          </p:cNvSpPr>
          <p:nvPr>
            <p:ph sz="quarter" idx="44" hasCustomPrompt="1"/>
          </p:nvPr>
        </p:nvSpPr>
        <p:spPr>
          <a:xfrm>
            <a:off x="4955974" y="4065984"/>
            <a:ext cx="854795"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2" name="Text Placeholder 17"/>
          <p:cNvSpPr>
            <a:spLocks noGrp="1"/>
          </p:cNvSpPr>
          <p:nvPr>
            <p:ph type="body" sz="quarter" idx="45" hasCustomPrompt="1"/>
          </p:nvPr>
        </p:nvSpPr>
        <p:spPr>
          <a:xfrm>
            <a:off x="4955971" y="4298219"/>
            <a:ext cx="980880"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3" name="Content Placeholder 20"/>
          <p:cNvSpPr>
            <a:spLocks noGrp="1"/>
          </p:cNvSpPr>
          <p:nvPr>
            <p:ph sz="quarter" idx="46" hasCustomPrompt="1"/>
          </p:nvPr>
        </p:nvSpPr>
        <p:spPr>
          <a:xfrm>
            <a:off x="3646355" y="5509012"/>
            <a:ext cx="854795"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4" name="Text Placeholder 17"/>
          <p:cNvSpPr>
            <a:spLocks noGrp="1"/>
          </p:cNvSpPr>
          <p:nvPr>
            <p:ph type="body" sz="quarter" idx="47" hasCustomPrompt="1"/>
          </p:nvPr>
        </p:nvSpPr>
        <p:spPr>
          <a:xfrm>
            <a:off x="3646350" y="5741247"/>
            <a:ext cx="980880"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5" name="Content Placeholder 20"/>
          <p:cNvSpPr>
            <a:spLocks noGrp="1"/>
          </p:cNvSpPr>
          <p:nvPr>
            <p:ph sz="quarter" idx="48" hasCustomPrompt="1"/>
          </p:nvPr>
        </p:nvSpPr>
        <p:spPr>
          <a:xfrm>
            <a:off x="6376686" y="5519521"/>
            <a:ext cx="854795"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6" name="Text Placeholder 17"/>
          <p:cNvSpPr>
            <a:spLocks noGrp="1"/>
          </p:cNvSpPr>
          <p:nvPr>
            <p:ph type="body" sz="quarter" idx="49" hasCustomPrompt="1"/>
          </p:nvPr>
        </p:nvSpPr>
        <p:spPr>
          <a:xfrm>
            <a:off x="6376682" y="5751756"/>
            <a:ext cx="980880"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7" name="Content Placeholder 20"/>
          <p:cNvSpPr>
            <a:spLocks noGrp="1"/>
          </p:cNvSpPr>
          <p:nvPr>
            <p:ph sz="quarter" idx="50" hasCustomPrompt="1"/>
          </p:nvPr>
        </p:nvSpPr>
        <p:spPr>
          <a:xfrm>
            <a:off x="9147612" y="5519521"/>
            <a:ext cx="854795"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8" name="Text Placeholder 17"/>
          <p:cNvSpPr>
            <a:spLocks noGrp="1"/>
          </p:cNvSpPr>
          <p:nvPr>
            <p:ph type="body" sz="quarter" idx="51" hasCustomPrompt="1"/>
          </p:nvPr>
        </p:nvSpPr>
        <p:spPr>
          <a:xfrm>
            <a:off x="9147608" y="5751756"/>
            <a:ext cx="980880"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26" name="Picture Placeholder 2"/>
          <p:cNvSpPr>
            <a:spLocks noGrp="1"/>
          </p:cNvSpPr>
          <p:nvPr>
            <p:ph type="pic" sz="quarter" idx="52"/>
          </p:nvPr>
        </p:nvSpPr>
        <p:spPr>
          <a:xfrm>
            <a:off x="6519956" y="3624314"/>
            <a:ext cx="804672"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7" name="Shape 338"/>
          <p:cNvSpPr/>
          <p:nvPr userDrawn="1"/>
        </p:nvSpPr>
        <p:spPr>
          <a:xfrm>
            <a:off x="7323623" y="4121455"/>
            <a:ext cx="119032" cy="334963"/>
          </a:xfrm>
          <a:prstGeom prst="rect">
            <a:avLst/>
          </a:prstGeom>
          <a:solidFill>
            <a:srgbClr val="FFC000"/>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Content Placeholder 20"/>
          <p:cNvSpPr>
            <a:spLocks noGrp="1"/>
          </p:cNvSpPr>
          <p:nvPr>
            <p:ph sz="quarter" idx="53" hasCustomPrompt="1"/>
          </p:nvPr>
        </p:nvSpPr>
        <p:spPr>
          <a:xfrm>
            <a:off x="7589362" y="4065984"/>
            <a:ext cx="854795"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29" name="Text Placeholder 17"/>
          <p:cNvSpPr>
            <a:spLocks noGrp="1"/>
          </p:cNvSpPr>
          <p:nvPr>
            <p:ph type="body" sz="quarter" idx="54" hasCustomPrompt="1"/>
          </p:nvPr>
        </p:nvSpPr>
        <p:spPr>
          <a:xfrm>
            <a:off x="7589359" y="4298219"/>
            <a:ext cx="980880"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Tree>
    <p:extLst>
      <p:ext uri="{BB962C8B-B14F-4D97-AF65-F5344CB8AC3E}">
        <p14:creationId xmlns:p14="http://schemas.microsoft.com/office/powerpoint/2010/main" val="15345519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71">
                                            <p:txEl>
                                              <p:pRg st="0" end="0"/>
                                            </p:txEl>
                                          </p:spTgt>
                                        </p:tgtEl>
                                        <p:attrNameLst>
                                          <p:attrName>style.visibility</p:attrName>
                                        </p:attrNameLst>
                                      </p:cBhvr>
                                      <p:to>
                                        <p:strVal val="visible"/>
                                      </p:to>
                                    </p:set>
                                    <p:animEffect transition="in" filter="wipe(left)">
                                      <p:cBhvr>
                                        <p:cTn id="35" dur="500"/>
                                        <p:tgtEl>
                                          <p:spTgt spid="71">
                                            <p:txEl>
                                              <p:pRg st="0" end="0"/>
                                            </p:txEl>
                                          </p:spTgt>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72">
                                            <p:txEl>
                                              <p:pRg st="0" end="0"/>
                                            </p:txEl>
                                          </p:spTgt>
                                        </p:tgtEl>
                                        <p:attrNameLst>
                                          <p:attrName>style.visibility</p:attrName>
                                        </p:attrNameLst>
                                      </p:cBhvr>
                                      <p:to>
                                        <p:strVal val="visible"/>
                                      </p:to>
                                    </p:set>
                                    <p:animEffect transition="in" filter="dissolve">
                                      <p:cBhvr>
                                        <p:cTn id="39" dur="500"/>
                                        <p:tgtEl>
                                          <p:spTgt spid="72">
                                            <p:txEl>
                                              <p:pRg st="0" end="0"/>
                                            </p:tx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73">
                                            <p:txEl>
                                              <p:pRg st="0" end="0"/>
                                            </p:txEl>
                                          </p:spTgt>
                                        </p:tgtEl>
                                        <p:attrNameLst>
                                          <p:attrName>style.visibility</p:attrName>
                                        </p:attrNameLst>
                                      </p:cBhvr>
                                      <p:to>
                                        <p:strVal val="visible"/>
                                      </p:to>
                                    </p:set>
                                    <p:animEffect transition="in" filter="wipe(left)">
                                      <p:cBhvr>
                                        <p:cTn id="55" dur="500"/>
                                        <p:tgtEl>
                                          <p:spTgt spid="73">
                                            <p:txEl>
                                              <p:pRg st="0" end="0"/>
                                            </p:txEl>
                                          </p:spTgt>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74">
                                            <p:txEl>
                                              <p:pRg st="0" end="0"/>
                                            </p:txEl>
                                          </p:spTgt>
                                        </p:tgtEl>
                                        <p:attrNameLst>
                                          <p:attrName>style.visibility</p:attrName>
                                        </p:attrNameLst>
                                      </p:cBhvr>
                                      <p:to>
                                        <p:strVal val="visible"/>
                                      </p:to>
                                    </p:set>
                                    <p:animEffect transition="in" filter="dissolve">
                                      <p:cBhvr>
                                        <p:cTn id="59" dur="500"/>
                                        <p:tgtEl>
                                          <p:spTgt spid="74">
                                            <p:txEl>
                                              <p:pRg st="0" end="0"/>
                                            </p:txEl>
                                          </p:spTgt>
                                        </p:tgtEl>
                                      </p:cBhvr>
                                    </p:animEffect>
                                  </p:childTnLst>
                                </p:cTn>
                              </p:par>
                            </p:childTnLst>
                          </p:cTn>
                        </p:par>
                        <p:par>
                          <p:cTn id="60" fill="hold">
                            <p:stCondLst>
                              <p:cond delay="70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left)">
                                      <p:cBhvr>
                                        <p:cTn id="71" dur="500"/>
                                        <p:tgtEl>
                                          <p:spTgt spid="75">
                                            <p:txEl>
                                              <p:pRg st="0" end="0"/>
                                            </p:txEl>
                                          </p:spTgt>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76">
                                            <p:txEl>
                                              <p:pRg st="0" end="0"/>
                                            </p:txEl>
                                          </p:spTgt>
                                        </p:tgtEl>
                                        <p:attrNameLst>
                                          <p:attrName>style.visibility</p:attrName>
                                        </p:attrNameLst>
                                      </p:cBhvr>
                                      <p:to>
                                        <p:strVal val="visible"/>
                                      </p:to>
                                    </p:set>
                                    <p:animEffect transition="in" filter="dissolve">
                                      <p:cBhvr>
                                        <p:cTn id="75" dur="500"/>
                                        <p:tgtEl>
                                          <p:spTgt spid="76">
                                            <p:txEl>
                                              <p:pRg st="0" end="0"/>
                                            </p:txEl>
                                          </p:spTgt>
                                        </p:tgtEl>
                                      </p:cBhvr>
                                    </p:animEffect>
                                  </p:childTnLst>
                                </p:cTn>
                              </p:par>
                            </p:childTnLst>
                          </p:cTn>
                        </p:par>
                        <p:par>
                          <p:cTn id="76" fill="hold">
                            <p:stCondLst>
                              <p:cond delay="90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childTnLst>
                          </p:cTn>
                        </p:par>
                        <p:par>
                          <p:cTn id="80" fill="hold">
                            <p:stCondLst>
                              <p:cond delay="9500"/>
                            </p:stCondLst>
                            <p:childTnLst>
                              <p:par>
                                <p:cTn id="81" presetID="22" presetClass="entr" presetSubtype="8"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77">
                                            <p:txEl>
                                              <p:pRg st="0" end="0"/>
                                            </p:txEl>
                                          </p:spTgt>
                                        </p:tgtEl>
                                        <p:attrNameLst>
                                          <p:attrName>style.visibility</p:attrName>
                                        </p:attrNameLst>
                                      </p:cBhvr>
                                      <p:to>
                                        <p:strVal val="visible"/>
                                      </p:to>
                                    </p:set>
                                    <p:animEffect transition="in" filter="wipe(left)">
                                      <p:cBhvr>
                                        <p:cTn id="87" dur="500"/>
                                        <p:tgtEl>
                                          <p:spTgt spid="77">
                                            <p:txEl>
                                              <p:pRg st="0" end="0"/>
                                            </p:txEl>
                                          </p:spTgt>
                                        </p:tgtEl>
                                      </p:cBhvr>
                                    </p:animEffect>
                                  </p:child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78">
                                            <p:txEl>
                                              <p:pRg st="0" end="0"/>
                                            </p:txEl>
                                          </p:spTgt>
                                        </p:tgtEl>
                                        <p:attrNameLst>
                                          <p:attrName>style.visibility</p:attrName>
                                        </p:attrNameLst>
                                      </p:cBhvr>
                                      <p:to>
                                        <p:strVal val="visible"/>
                                      </p:to>
                                    </p:set>
                                    <p:animEffect transition="in" filter="dissolve">
                                      <p:cBhvr>
                                        <p:cTn id="91" dur="500"/>
                                        <p:tgtEl>
                                          <p:spTgt spid="78">
                                            <p:txEl>
                                              <p:pRg st="0" end="0"/>
                                            </p:txEl>
                                          </p:spTgt>
                                        </p:tgtEl>
                                      </p:cBhvr>
                                    </p:animEffect>
                                  </p:childTnLst>
                                </p:cTn>
                              </p:par>
                            </p:childTnLst>
                          </p:cTn>
                        </p:par>
                        <p:par>
                          <p:cTn id="92" fill="hold">
                            <p:stCondLst>
                              <p:cond delay="11000"/>
                            </p:stCondLst>
                            <p:childTnLst>
                              <p:par>
                                <p:cTn id="93" presetID="10" presetClass="entr" presetSubtype="0" fill="hold" grpId="0" nodeType="afterEffect" nodePh="1">
                                  <p:stCondLst>
                                    <p:cond delay="0"/>
                                  </p:stCondLst>
                                  <p:endCondLst>
                                    <p:cond evt="begin" delay="0">
                                      <p:tn val="93"/>
                                    </p:cond>
                                  </p:end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par>
                          <p:cTn id="96" fill="hold">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left)">
                                      <p:cBhvr>
                                        <p:cTn id="99" dur="500"/>
                                        <p:tgtEl>
                                          <p:spTgt spid="27"/>
                                        </p:tgtEl>
                                      </p:cBhvr>
                                    </p:animEffect>
                                  </p:childTnLst>
                                </p:cTn>
                              </p:par>
                            </p:childTnLst>
                          </p:cTn>
                        </p:par>
                        <p:par>
                          <p:cTn id="100" fill="hold">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28">
                                            <p:txEl>
                                              <p:pRg st="0" end="0"/>
                                            </p:txEl>
                                          </p:spTgt>
                                        </p:tgtEl>
                                        <p:attrNameLst>
                                          <p:attrName>style.visibility</p:attrName>
                                        </p:attrNameLst>
                                      </p:cBhvr>
                                      <p:to>
                                        <p:strVal val="visible"/>
                                      </p:to>
                                    </p:set>
                                    <p:animEffect transition="in" filter="wipe(left)">
                                      <p:cBhvr>
                                        <p:cTn id="103" dur="500"/>
                                        <p:tgtEl>
                                          <p:spTgt spid="28">
                                            <p:txEl>
                                              <p:pRg st="0" end="0"/>
                                            </p:txEl>
                                          </p:spTgt>
                                        </p:tgtEl>
                                      </p:cBhvr>
                                    </p:animEffect>
                                  </p:childTnLst>
                                </p:cTn>
                              </p:par>
                            </p:childTnLst>
                          </p:cTn>
                        </p:par>
                        <p:par>
                          <p:cTn id="104" fill="hold">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29">
                                            <p:txEl>
                                              <p:pRg st="0" end="0"/>
                                            </p:txEl>
                                          </p:spTgt>
                                        </p:tgtEl>
                                        <p:attrNameLst>
                                          <p:attrName>style.visibility</p:attrName>
                                        </p:attrNameLst>
                                      </p:cBhvr>
                                      <p:to>
                                        <p:strVal val="visible"/>
                                      </p:to>
                                    </p:set>
                                    <p:animEffect transition="in" filter="dissolve">
                                      <p:cBhvr>
                                        <p:cTn id="10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70" grpId="0"/>
      <p:bldP spid="69" grpId="0"/>
      <p:bldP spid="68" grpId="0"/>
      <p:bldP spid="67" grpId="0"/>
      <p:bldP spid="58" grpId="0"/>
      <p:bldP spid="42" grpId="0" animBg="1"/>
      <p:bldP spid="43" grpId="0" animBg="1"/>
      <p:bldP spid="44" grpId="0" animBg="1"/>
      <p:bldP spid="45" grpId="0" animBg="1"/>
      <p:bldP spid="46" grpId="0" animBg="1"/>
      <p:bldP spid="60" grpId="0" animBg="1"/>
      <p:bldP spid="61" grpId="0" animBg="1"/>
      <p:bldP spid="71" grpId="0" build="p">
        <p:tmplLst>
          <p:tmpl lvl="1">
            <p:tnLst>
              <p:par>
                <p:cTn presetID="22" presetClass="entr" presetSubtype="8"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wipe(left)">
                      <p:cBhvr>
                        <p:cTn dur="500"/>
                        <p:tgtEl>
                          <p:spTgt spid="71"/>
                        </p:tgtEl>
                      </p:cBhvr>
                    </p:animEffect>
                  </p:childTnLst>
                </p:cTn>
              </p:par>
            </p:tnLst>
          </p:tmpl>
        </p:tmplLst>
      </p:bldP>
      <p:bldP spid="72" grpId="0" build="p">
        <p:tmplLst>
          <p:tmpl lvl="1">
            <p:tnLst>
              <p:par>
                <p:cTn presetID="9" presetClass="entr" presetSubtype="0"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dissolve">
                      <p:cBhvr>
                        <p:cTn dur="500"/>
                        <p:tgtEl>
                          <p:spTgt spid="72"/>
                        </p:tgtEl>
                      </p:cBhvr>
                    </p:animEffect>
                  </p:childTnLst>
                </p:cTn>
              </p:par>
            </p:tnLst>
          </p:tmpl>
        </p:tmplLst>
      </p:bldP>
      <p:bldP spid="73" grpId="0" build="p">
        <p:tmplLst>
          <p:tmpl lvl="1">
            <p:tnLst>
              <p:par>
                <p:cTn presetID="22" presetClass="entr" presetSubtype="8"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P spid="74" grpId="0" build="p">
        <p:tmplLst>
          <p:tmpl lvl="1">
            <p:tnLst>
              <p:par>
                <p:cTn presetID="9" presetClass="entr" presetSubtype="0"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dissolve">
                      <p:cBhvr>
                        <p:cTn dur="500"/>
                        <p:tgtEl>
                          <p:spTgt spid="74"/>
                        </p:tgtEl>
                      </p:cBhvr>
                    </p:animEffect>
                  </p:childTnLst>
                </p:cTn>
              </p:par>
            </p:tnLst>
          </p:tmpl>
        </p:tmplLst>
      </p:bldP>
      <p:bldP spid="75" grpId="0" build="p">
        <p:tmplLst>
          <p:tmpl lvl="1">
            <p:tnLst>
              <p:par>
                <p:cTn presetID="22" presetClass="entr" presetSubtype="8"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left)">
                      <p:cBhvr>
                        <p:cTn dur="500"/>
                        <p:tgtEl>
                          <p:spTgt spid="75"/>
                        </p:tgtEl>
                      </p:cBhvr>
                    </p:animEffect>
                  </p:childTnLst>
                </p:cTn>
              </p:par>
            </p:tnLst>
          </p:tmpl>
        </p:tmplLst>
      </p:bldP>
      <p:bldP spid="76" grpId="0" build="p">
        <p:tmplLst>
          <p:tmpl lvl="1">
            <p:tnLst>
              <p:par>
                <p:cTn presetID="9" presetClass="entr" presetSubtype="0"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dissolve">
                      <p:cBhvr>
                        <p:cTn dur="500"/>
                        <p:tgtEl>
                          <p:spTgt spid="76"/>
                        </p:tgtEl>
                      </p:cBhvr>
                    </p:animEffect>
                  </p:childTnLst>
                </p:cTn>
              </p:par>
            </p:tnLst>
          </p:tmpl>
        </p:tmplLst>
      </p:bldP>
      <p:bldP spid="77" grpId="0" build="p">
        <p:tmplLst>
          <p:tmpl lvl="1">
            <p:tnLst>
              <p:par>
                <p:cTn presetID="22" presetClass="entr" presetSubtype="8"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wipe(left)">
                      <p:cBhvr>
                        <p:cTn dur="500"/>
                        <p:tgtEl>
                          <p:spTgt spid="77"/>
                        </p:tgtEl>
                      </p:cBhvr>
                    </p:animEffect>
                  </p:childTnLst>
                </p:cTn>
              </p:par>
            </p:tnLst>
          </p:tmpl>
        </p:tmplLst>
      </p:bldP>
      <p:bldP spid="78" grpId="0" build="p">
        <p:tmplLst>
          <p:tmpl lvl="1">
            <p:tnLst>
              <p:par>
                <p:cTn presetID="9"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dissolve">
                      <p:cBhvr>
                        <p:cTn dur="500"/>
                        <p:tgtEl>
                          <p:spTgt spid="78"/>
                        </p:tgtEl>
                      </p:cBhvr>
                    </p:animEffect>
                  </p:childTnLst>
                </p:cTn>
              </p:par>
            </p:tnLst>
          </p:tmpl>
        </p:tmplLst>
      </p:bldP>
      <p:bldP spid="26" grpId="0"/>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9"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dissolve">
                      <p:cBhvr>
                        <p:cTn dur="500"/>
                        <p:tgtEl>
                          <p:spTgt spid="29"/>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1" name="Text Placeholder 17"/>
          <p:cNvSpPr>
            <a:spLocks noGrp="1"/>
          </p:cNvSpPr>
          <p:nvPr>
            <p:ph type="body" sz="quarter" idx="36" hasCustomPrompt="1"/>
          </p:nvPr>
        </p:nvSpPr>
        <p:spPr>
          <a:xfrm>
            <a:off x="7884423" y="3086089"/>
            <a:ext cx="2515825" cy="721552"/>
          </a:xfrm>
        </p:spPr>
        <p:txBody>
          <a:bodyPr lIns="0" tIns="0" rIns="0" bIns="0" anchor="t">
            <a:normAutofit/>
          </a:bodyPr>
          <a:lstStyle>
            <a:lvl1pPr marL="0" indent="0" algn="l">
              <a:lnSpc>
                <a:spcPts val="1700"/>
              </a:lnSpc>
              <a:buNone/>
              <a:defRPr sz="1200">
                <a:solidFill>
                  <a:schemeClr val="tx2"/>
                </a:solidFill>
              </a:defRPr>
            </a:lvl1pPr>
          </a:lstStyle>
          <a:p>
            <a:pPr lvl="0"/>
            <a:r>
              <a:rPr lang="id-ID" dirty="0"/>
              <a:t>Click to edit Master text  styles lorem ipsum dolor sit amet aleh pue h om alah hai meutuwah ka abeh cara pen</a:t>
            </a:r>
          </a:p>
        </p:txBody>
      </p:sp>
      <p:sp>
        <p:nvSpPr>
          <p:cNvPr id="15" name="Text Placeholder 17"/>
          <p:cNvSpPr>
            <a:spLocks noGrp="1"/>
          </p:cNvSpPr>
          <p:nvPr>
            <p:ph type="body" sz="quarter" idx="39" hasCustomPrompt="1"/>
          </p:nvPr>
        </p:nvSpPr>
        <p:spPr>
          <a:xfrm>
            <a:off x="8411560" y="2634645"/>
            <a:ext cx="1887115" cy="303488"/>
          </a:xfrm>
        </p:spPr>
        <p:txBody>
          <a:bodyPr lIns="0" tIns="0" rIns="0" bIns="0" anchor="ctr">
            <a:normAutofit/>
          </a:bodyPr>
          <a:lstStyle>
            <a:lvl1pPr marL="0" indent="0" algn="l">
              <a:lnSpc>
                <a:spcPts val="1700"/>
              </a:lnSpc>
              <a:buNone/>
              <a:defRPr sz="1600" b="1">
                <a:solidFill>
                  <a:schemeClr val="bg1"/>
                </a:solidFill>
              </a:defRPr>
            </a:lvl1pPr>
          </a:lstStyle>
          <a:p>
            <a:pPr lvl="0"/>
            <a:r>
              <a:rPr lang="id-ID" dirty="0"/>
              <a:t>Info Portofolio</a:t>
            </a:r>
          </a:p>
        </p:txBody>
      </p:sp>
      <p:grpSp>
        <p:nvGrpSpPr>
          <p:cNvPr id="2" name="Group 13"/>
          <p:cNvGrpSpPr/>
          <p:nvPr userDrawn="1"/>
        </p:nvGrpSpPr>
        <p:grpSpPr>
          <a:xfrm>
            <a:off x="6821145" y="2619073"/>
            <a:ext cx="378241" cy="346346"/>
            <a:chOff x="1166868" y="2106605"/>
            <a:chExt cx="780242" cy="714264"/>
          </a:xfrm>
        </p:grpSpPr>
        <p:sp>
          <p:nvSpPr>
            <p:cNvPr id="20" name="Shape 1716"/>
            <p:cNvSpPr/>
            <p:nvPr/>
          </p:nvSpPr>
          <p:spPr>
            <a:xfrm>
              <a:off x="1166868" y="2106605"/>
              <a:ext cx="714263" cy="7142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22"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grpSp>
        <p:nvGrpSpPr>
          <p:cNvPr id="3" name="Group 23"/>
          <p:cNvGrpSpPr/>
          <p:nvPr userDrawn="1"/>
        </p:nvGrpSpPr>
        <p:grpSpPr>
          <a:xfrm>
            <a:off x="6821145" y="4395527"/>
            <a:ext cx="378241" cy="346346"/>
            <a:chOff x="1166868" y="2106605"/>
            <a:chExt cx="780242" cy="714264"/>
          </a:xfrm>
        </p:grpSpPr>
        <p:sp>
          <p:nvSpPr>
            <p:cNvPr id="25" name="Shape 1716"/>
            <p:cNvSpPr/>
            <p:nvPr/>
          </p:nvSpPr>
          <p:spPr>
            <a:xfrm>
              <a:off x="1166868" y="2106605"/>
              <a:ext cx="714263" cy="714264"/>
            </a:xfrm>
            <a:prstGeom prst="rect">
              <a:avLst/>
            </a:prstGeom>
            <a:solidFill>
              <a:schemeClr val="accent3"/>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26"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grpSp>
        <p:nvGrpSpPr>
          <p:cNvPr id="4" name="Group 26"/>
          <p:cNvGrpSpPr/>
          <p:nvPr userDrawn="1"/>
        </p:nvGrpSpPr>
        <p:grpSpPr>
          <a:xfrm>
            <a:off x="7884423" y="2619073"/>
            <a:ext cx="378241" cy="346346"/>
            <a:chOff x="1166868" y="2106605"/>
            <a:chExt cx="780242" cy="714264"/>
          </a:xfrm>
        </p:grpSpPr>
        <p:sp>
          <p:nvSpPr>
            <p:cNvPr id="28" name="Shape 1716"/>
            <p:cNvSpPr/>
            <p:nvPr/>
          </p:nvSpPr>
          <p:spPr>
            <a:xfrm>
              <a:off x="1166868" y="2106605"/>
              <a:ext cx="714263" cy="7142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29"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grpSp>
        <p:nvGrpSpPr>
          <p:cNvPr id="5" name="Group 29"/>
          <p:cNvGrpSpPr/>
          <p:nvPr userDrawn="1"/>
        </p:nvGrpSpPr>
        <p:grpSpPr>
          <a:xfrm>
            <a:off x="7884423" y="4395527"/>
            <a:ext cx="378241" cy="346346"/>
            <a:chOff x="1166868" y="2106605"/>
            <a:chExt cx="780242" cy="714264"/>
          </a:xfrm>
        </p:grpSpPr>
        <p:sp>
          <p:nvSpPr>
            <p:cNvPr id="31" name="Shape 1716"/>
            <p:cNvSpPr/>
            <p:nvPr/>
          </p:nvSpPr>
          <p:spPr>
            <a:xfrm>
              <a:off x="1166868" y="2106605"/>
              <a:ext cx="714263" cy="714264"/>
            </a:xfrm>
            <a:prstGeom prst="rect">
              <a:avLst/>
            </a:prstGeom>
            <a:solidFill>
              <a:schemeClr val="accent4"/>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32"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sp>
        <p:nvSpPr>
          <p:cNvPr id="35" name="Shape 1737"/>
          <p:cNvSpPr/>
          <p:nvPr/>
        </p:nvSpPr>
        <p:spPr>
          <a:xfrm>
            <a:off x="1618660" y="1973305"/>
            <a:ext cx="2328480" cy="4122695"/>
          </a:xfrm>
          <a:custGeom>
            <a:avLst/>
            <a:gdLst/>
            <a:ahLst/>
            <a:cxnLst>
              <a:cxn ang="0">
                <a:pos x="wd2" y="hd2"/>
              </a:cxn>
              <a:cxn ang="5400000">
                <a:pos x="wd2" y="hd2"/>
              </a:cxn>
              <a:cxn ang="10800000">
                <a:pos x="wd2" y="hd2"/>
              </a:cxn>
              <a:cxn ang="16200000">
                <a:pos x="wd2" y="hd2"/>
              </a:cxn>
            </a:cxnLst>
            <a:rect l="0" t="0" r="r" b="b"/>
            <a:pathLst>
              <a:path w="21600" h="21600" extrusionOk="0">
                <a:moveTo>
                  <a:pt x="19529" y="17270"/>
                </a:moveTo>
                <a:cubicBezTo>
                  <a:pt x="10800" y="17270"/>
                  <a:pt x="6436" y="17270"/>
                  <a:pt x="4253" y="17270"/>
                </a:cubicBezTo>
                <a:cubicBezTo>
                  <a:pt x="2071" y="17270"/>
                  <a:pt x="2071" y="17270"/>
                  <a:pt x="2071" y="17270"/>
                </a:cubicBezTo>
                <a:cubicBezTo>
                  <a:pt x="2071" y="9999"/>
                  <a:pt x="2071" y="6362"/>
                  <a:pt x="2071" y="4542"/>
                </a:cubicBezTo>
                <a:cubicBezTo>
                  <a:pt x="2071" y="2679"/>
                  <a:pt x="2071" y="2679"/>
                  <a:pt x="2071" y="2679"/>
                </a:cubicBezTo>
                <a:cubicBezTo>
                  <a:pt x="10800" y="2679"/>
                  <a:pt x="15164" y="2679"/>
                  <a:pt x="17347" y="2679"/>
                </a:cubicBezTo>
                <a:cubicBezTo>
                  <a:pt x="19529" y="2679"/>
                  <a:pt x="19529" y="2679"/>
                  <a:pt x="19529" y="2679"/>
                </a:cubicBezTo>
                <a:cubicBezTo>
                  <a:pt x="19529" y="3607"/>
                  <a:pt x="19529" y="4535"/>
                  <a:pt x="19529" y="5463"/>
                </a:cubicBezTo>
                <a:cubicBezTo>
                  <a:pt x="19529" y="8083"/>
                  <a:pt x="19529" y="10703"/>
                  <a:pt x="19529" y="13323"/>
                </a:cubicBezTo>
                <a:cubicBezTo>
                  <a:pt x="20564" y="13323"/>
                  <a:pt x="21082" y="13323"/>
                  <a:pt x="21341" y="13323"/>
                </a:cubicBezTo>
                <a:cubicBezTo>
                  <a:pt x="21600" y="13323"/>
                  <a:pt x="21600" y="13323"/>
                  <a:pt x="21600" y="13323"/>
                </a:cubicBezTo>
                <a:cubicBezTo>
                  <a:pt x="21600" y="9615"/>
                  <a:pt x="21600" y="5906"/>
                  <a:pt x="21600" y="2198"/>
                </a:cubicBezTo>
                <a:cubicBezTo>
                  <a:pt x="21600" y="2023"/>
                  <a:pt x="21600" y="1849"/>
                  <a:pt x="21600" y="1674"/>
                </a:cubicBezTo>
                <a:cubicBezTo>
                  <a:pt x="21600" y="837"/>
                  <a:pt x="20121" y="0"/>
                  <a:pt x="18641" y="0"/>
                </a:cubicBezTo>
                <a:cubicBezTo>
                  <a:pt x="2663" y="0"/>
                  <a:pt x="2663" y="0"/>
                  <a:pt x="2663" y="0"/>
                </a:cubicBezTo>
                <a:cubicBezTo>
                  <a:pt x="1184" y="0"/>
                  <a:pt x="0" y="837"/>
                  <a:pt x="0" y="1674"/>
                </a:cubicBezTo>
                <a:cubicBezTo>
                  <a:pt x="0" y="20093"/>
                  <a:pt x="0" y="20093"/>
                  <a:pt x="0" y="20093"/>
                </a:cubicBezTo>
                <a:cubicBezTo>
                  <a:pt x="0" y="20930"/>
                  <a:pt x="1184" y="21600"/>
                  <a:pt x="2663" y="21600"/>
                </a:cubicBezTo>
                <a:cubicBezTo>
                  <a:pt x="18641" y="21600"/>
                  <a:pt x="18641" y="21600"/>
                  <a:pt x="18641" y="21600"/>
                </a:cubicBezTo>
                <a:cubicBezTo>
                  <a:pt x="20121" y="21600"/>
                  <a:pt x="21600" y="20930"/>
                  <a:pt x="21600" y="20093"/>
                </a:cubicBezTo>
                <a:cubicBezTo>
                  <a:pt x="21600" y="13228"/>
                  <a:pt x="21600" y="13228"/>
                  <a:pt x="21600" y="13228"/>
                </a:cubicBezTo>
                <a:cubicBezTo>
                  <a:pt x="20564" y="13228"/>
                  <a:pt x="20047" y="13228"/>
                  <a:pt x="19788" y="13228"/>
                </a:cubicBezTo>
                <a:cubicBezTo>
                  <a:pt x="19529" y="13228"/>
                  <a:pt x="19529" y="13228"/>
                  <a:pt x="19529" y="13228"/>
                </a:cubicBezTo>
                <a:lnTo>
                  <a:pt x="19529" y="17270"/>
                </a:lnTo>
                <a:close/>
                <a:moveTo>
                  <a:pt x="16866" y="1005"/>
                </a:moveTo>
                <a:cubicBezTo>
                  <a:pt x="17162" y="1005"/>
                  <a:pt x="17753" y="1172"/>
                  <a:pt x="17753" y="1507"/>
                </a:cubicBezTo>
                <a:cubicBezTo>
                  <a:pt x="17753" y="1674"/>
                  <a:pt x="17162" y="1842"/>
                  <a:pt x="16866" y="1842"/>
                </a:cubicBezTo>
                <a:cubicBezTo>
                  <a:pt x="16570" y="1842"/>
                  <a:pt x="16274" y="1674"/>
                  <a:pt x="16274" y="1507"/>
                </a:cubicBezTo>
                <a:cubicBezTo>
                  <a:pt x="16274" y="1172"/>
                  <a:pt x="16570" y="1005"/>
                  <a:pt x="16866" y="1005"/>
                </a:cubicBezTo>
                <a:close/>
                <a:moveTo>
                  <a:pt x="7101" y="1172"/>
                </a:moveTo>
                <a:cubicBezTo>
                  <a:pt x="10800" y="1172"/>
                  <a:pt x="12649" y="1172"/>
                  <a:pt x="13574" y="1172"/>
                </a:cubicBezTo>
                <a:cubicBezTo>
                  <a:pt x="14499" y="1172"/>
                  <a:pt x="14499" y="1172"/>
                  <a:pt x="14499" y="1172"/>
                </a:cubicBezTo>
                <a:cubicBezTo>
                  <a:pt x="14499" y="1423"/>
                  <a:pt x="14499" y="1549"/>
                  <a:pt x="14499" y="1612"/>
                </a:cubicBezTo>
                <a:cubicBezTo>
                  <a:pt x="14499" y="1674"/>
                  <a:pt x="14499" y="1674"/>
                  <a:pt x="14499" y="1674"/>
                </a:cubicBezTo>
                <a:cubicBezTo>
                  <a:pt x="10800" y="1674"/>
                  <a:pt x="8951" y="1674"/>
                  <a:pt x="8026" y="1674"/>
                </a:cubicBezTo>
                <a:cubicBezTo>
                  <a:pt x="7101" y="1674"/>
                  <a:pt x="7101" y="1674"/>
                  <a:pt x="7101" y="1674"/>
                </a:cubicBezTo>
                <a:lnTo>
                  <a:pt x="7101" y="1172"/>
                </a:lnTo>
                <a:close/>
                <a:moveTo>
                  <a:pt x="14203" y="19926"/>
                </a:moveTo>
                <a:cubicBezTo>
                  <a:pt x="10800" y="19926"/>
                  <a:pt x="9099" y="19926"/>
                  <a:pt x="8248" y="19926"/>
                </a:cubicBezTo>
                <a:cubicBezTo>
                  <a:pt x="7397" y="19926"/>
                  <a:pt x="7397" y="19926"/>
                  <a:pt x="7397" y="19926"/>
                </a:cubicBezTo>
                <a:cubicBezTo>
                  <a:pt x="7397" y="19340"/>
                  <a:pt x="7397" y="19047"/>
                  <a:pt x="7397" y="18900"/>
                </a:cubicBezTo>
                <a:cubicBezTo>
                  <a:pt x="7397" y="18753"/>
                  <a:pt x="7397" y="18753"/>
                  <a:pt x="7397" y="18753"/>
                </a:cubicBezTo>
                <a:cubicBezTo>
                  <a:pt x="10800" y="18753"/>
                  <a:pt x="12501" y="18753"/>
                  <a:pt x="13352" y="18753"/>
                </a:cubicBezTo>
                <a:cubicBezTo>
                  <a:pt x="14203" y="18753"/>
                  <a:pt x="14203" y="18753"/>
                  <a:pt x="14203" y="18753"/>
                </a:cubicBezTo>
                <a:lnTo>
                  <a:pt x="14203" y="19926"/>
                </a:lnTo>
                <a:close/>
              </a:path>
            </a:pathLst>
          </a:custGeom>
          <a:solidFill>
            <a:schemeClr val="accent1"/>
          </a:solidFill>
          <a:ln w="12700">
            <a:miter lim="400000"/>
          </a:ln>
        </p:spPr>
        <p:txBody>
          <a:bodyPr lIns="45719" rIns="45719"/>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47" name="Picture Placeholder 6"/>
          <p:cNvSpPr>
            <a:spLocks noGrp="1"/>
          </p:cNvSpPr>
          <p:nvPr>
            <p:ph type="pic" sz="quarter" idx="27"/>
          </p:nvPr>
        </p:nvSpPr>
        <p:spPr>
          <a:xfrm>
            <a:off x="1828324" y="2453919"/>
            <a:ext cx="1920240" cy="2849218"/>
          </a:xfrm>
          <a:prstGeom prst="rect">
            <a:avLst/>
          </a:prstGeom>
          <a:noFill/>
          <a:ln w="6350">
            <a:noFill/>
          </a:ln>
        </p:spPr>
        <p:txBody>
          <a:bodyPr>
            <a:normAutofit/>
          </a:bodyPr>
          <a:lstStyle>
            <a:lvl1pPr>
              <a:defRPr sz="1400"/>
            </a:lvl1pPr>
          </a:lstStyle>
          <a:p>
            <a:endParaRPr lang="en-GB" dirty="0"/>
          </a:p>
        </p:txBody>
      </p:sp>
      <p:sp>
        <p:nvSpPr>
          <p:cNvPr id="46" name="Text Placeholder 17"/>
          <p:cNvSpPr>
            <a:spLocks noGrp="1"/>
          </p:cNvSpPr>
          <p:nvPr>
            <p:ph type="body" sz="quarter" idx="40" hasCustomPrompt="1"/>
          </p:nvPr>
        </p:nvSpPr>
        <p:spPr>
          <a:xfrm>
            <a:off x="4695016" y="3086089"/>
            <a:ext cx="2472386" cy="721552"/>
          </a:xfrm>
        </p:spPr>
        <p:txBody>
          <a:bodyPr lIns="0" tIns="0" rIns="0" bIns="0" anchor="t">
            <a:normAutofit/>
          </a:bodyPr>
          <a:lstStyle>
            <a:lvl1pPr marL="0" indent="0" algn="r">
              <a:lnSpc>
                <a:spcPts val="1700"/>
              </a:lnSpc>
              <a:buNone/>
              <a:defRPr sz="1200">
                <a:solidFill>
                  <a:schemeClr val="tx2"/>
                </a:solidFill>
              </a:defRPr>
            </a:lvl1pPr>
          </a:lstStyle>
          <a:p>
            <a:pPr lvl="0"/>
            <a:r>
              <a:rPr lang="id-ID" dirty="0"/>
              <a:t>Click to edit Master text  styles lorem ipsum dolor sit amet aleh pue h om alah hai meutuwah ka</a:t>
            </a:r>
          </a:p>
        </p:txBody>
      </p:sp>
      <p:sp>
        <p:nvSpPr>
          <p:cNvPr id="48" name="Text Placeholder 17"/>
          <p:cNvSpPr>
            <a:spLocks noGrp="1"/>
          </p:cNvSpPr>
          <p:nvPr>
            <p:ph type="body" sz="quarter" idx="41" hasCustomPrompt="1"/>
          </p:nvPr>
        </p:nvSpPr>
        <p:spPr>
          <a:xfrm>
            <a:off x="4895767" y="2619405"/>
            <a:ext cx="1674911" cy="303488"/>
          </a:xfrm>
        </p:spPr>
        <p:txBody>
          <a:bodyPr lIns="0" tIns="0" rIns="0" bIns="0" anchor="ctr">
            <a:normAutofit/>
          </a:bodyPr>
          <a:lstStyle>
            <a:lvl1pPr marL="0" indent="0" algn="r">
              <a:lnSpc>
                <a:spcPts val="1700"/>
              </a:lnSpc>
              <a:buNone/>
              <a:defRPr sz="1600" b="1">
                <a:solidFill>
                  <a:schemeClr val="bg1"/>
                </a:solidFill>
              </a:defRPr>
            </a:lvl1pPr>
          </a:lstStyle>
          <a:p>
            <a:pPr lvl="0"/>
            <a:r>
              <a:rPr lang="id-ID" dirty="0"/>
              <a:t>Info Portofolio</a:t>
            </a:r>
          </a:p>
        </p:txBody>
      </p:sp>
      <p:sp>
        <p:nvSpPr>
          <p:cNvPr id="49" name="Text Placeholder 17"/>
          <p:cNvSpPr>
            <a:spLocks noGrp="1"/>
          </p:cNvSpPr>
          <p:nvPr>
            <p:ph type="body" sz="quarter" idx="42" hasCustomPrompt="1"/>
          </p:nvPr>
        </p:nvSpPr>
        <p:spPr>
          <a:xfrm>
            <a:off x="4695016" y="4942361"/>
            <a:ext cx="2472386" cy="721552"/>
          </a:xfrm>
        </p:spPr>
        <p:txBody>
          <a:bodyPr lIns="0" tIns="0" rIns="0" bIns="0" anchor="t">
            <a:normAutofit/>
          </a:bodyPr>
          <a:lstStyle>
            <a:lvl1pPr marL="0" indent="0" algn="r">
              <a:lnSpc>
                <a:spcPts val="1700"/>
              </a:lnSpc>
              <a:buNone/>
              <a:defRPr sz="1200">
                <a:solidFill>
                  <a:schemeClr val="tx2"/>
                </a:solidFill>
              </a:defRPr>
            </a:lvl1pPr>
          </a:lstStyle>
          <a:p>
            <a:pPr lvl="0"/>
            <a:r>
              <a:rPr lang="id-ID" dirty="0"/>
              <a:t>Click to edit Master text  styles lorem ipsum dolor sit amet aleh pue h om alah hai meutuwah ka</a:t>
            </a:r>
          </a:p>
        </p:txBody>
      </p:sp>
      <p:sp>
        <p:nvSpPr>
          <p:cNvPr id="50" name="Text Placeholder 17"/>
          <p:cNvSpPr>
            <a:spLocks noGrp="1"/>
          </p:cNvSpPr>
          <p:nvPr>
            <p:ph type="body" sz="quarter" idx="43" hasCustomPrompt="1"/>
          </p:nvPr>
        </p:nvSpPr>
        <p:spPr>
          <a:xfrm>
            <a:off x="4895767" y="4422337"/>
            <a:ext cx="1674911" cy="303488"/>
          </a:xfrm>
        </p:spPr>
        <p:txBody>
          <a:bodyPr lIns="0" tIns="0" rIns="0" bIns="0" anchor="ctr">
            <a:normAutofit/>
          </a:bodyPr>
          <a:lstStyle>
            <a:lvl1pPr marL="0" indent="0" algn="r">
              <a:lnSpc>
                <a:spcPts val="1700"/>
              </a:lnSpc>
              <a:buNone/>
              <a:defRPr sz="1600" b="1">
                <a:solidFill>
                  <a:schemeClr val="bg1"/>
                </a:solidFill>
              </a:defRPr>
            </a:lvl1pPr>
          </a:lstStyle>
          <a:p>
            <a:pPr lvl="0"/>
            <a:r>
              <a:rPr lang="id-ID" dirty="0"/>
              <a:t>Info Portofolio</a:t>
            </a:r>
          </a:p>
        </p:txBody>
      </p:sp>
      <p:sp>
        <p:nvSpPr>
          <p:cNvPr id="51" name="Text Placeholder 17"/>
          <p:cNvSpPr>
            <a:spLocks noGrp="1"/>
          </p:cNvSpPr>
          <p:nvPr>
            <p:ph type="body" sz="quarter" idx="44" hasCustomPrompt="1"/>
          </p:nvPr>
        </p:nvSpPr>
        <p:spPr>
          <a:xfrm>
            <a:off x="7884423" y="4953688"/>
            <a:ext cx="2515825" cy="721552"/>
          </a:xfrm>
        </p:spPr>
        <p:txBody>
          <a:bodyPr lIns="0" tIns="0" rIns="0" bIns="0" anchor="t">
            <a:normAutofit/>
          </a:bodyPr>
          <a:lstStyle>
            <a:lvl1pPr marL="0" indent="0" algn="l">
              <a:lnSpc>
                <a:spcPts val="1700"/>
              </a:lnSpc>
              <a:buNone/>
              <a:defRPr sz="1200">
                <a:solidFill>
                  <a:schemeClr val="tx2"/>
                </a:solidFill>
              </a:defRPr>
            </a:lvl1pPr>
          </a:lstStyle>
          <a:p>
            <a:pPr lvl="0"/>
            <a:r>
              <a:rPr lang="id-ID" dirty="0"/>
              <a:t>Click to edit Master text  styles lorem ipsum dolor sit amet aleh pue h om alah hai meutuwah ka abeh cara pen</a:t>
            </a:r>
          </a:p>
        </p:txBody>
      </p:sp>
      <p:sp>
        <p:nvSpPr>
          <p:cNvPr id="52" name="Text Placeholder 17"/>
          <p:cNvSpPr>
            <a:spLocks noGrp="1"/>
          </p:cNvSpPr>
          <p:nvPr>
            <p:ph type="body" sz="quarter" idx="45" hasCustomPrompt="1"/>
          </p:nvPr>
        </p:nvSpPr>
        <p:spPr>
          <a:xfrm>
            <a:off x="8411560" y="4433664"/>
            <a:ext cx="1887115" cy="303488"/>
          </a:xfrm>
        </p:spPr>
        <p:txBody>
          <a:bodyPr lIns="0" tIns="0" rIns="0" bIns="0" anchor="ctr">
            <a:normAutofit/>
          </a:bodyPr>
          <a:lstStyle>
            <a:lvl1pPr marL="0" indent="0" algn="l">
              <a:lnSpc>
                <a:spcPts val="1700"/>
              </a:lnSpc>
              <a:buNone/>
              <a:defRPr sz="1600" b="1">
                <a:solidFill>
                  <a:schemeClr val="bg1"/>
                </a:solidFill>
              </a:defRPr>
            </a:lvl1pPr>
          </a:lstStyle>
          <a:p>
            <a:pPr lvl="0"/>
            <a:r>
              <a:rPr lang="id-ID" dirty="0"/>
              <a:t>Info Portofolio</a:t>
            </a:r>
          </a:p>
        </p:txBody>
      </p:sp>
    </p:spTree>
    <p:extLst>
      <p:ext uri="{BB962C8B-B14F-4D97-AF65-F5344CB8AC3E}">
        <p14:creationId xmlns:p14="http://schemas.microsoft.com/office/powerpoint/2010/main" val="264190273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48">
                                            <p:txEl>
                                              <p:pRg st="0" end="0"/>
                                            </p:txEl>
                                          </p:spTgt>
                                        </p:tgtEl>
                                        <p:attrNameLst>
                                          <p:attrName>style.visibility</p:attrName>
                                        </p:attrNameLst>
                                      </p:cBhvr>
                                      <p:to>
                                        <p:strVal val="visible"/>
                                      </p:to>
                                    </p:set>
                                    <p:animEffect transition="in" filter="wipe(right)">
                                      <p:cBhvr>
                                        <p:cTn id="22" dur="500"/>
                                        <p:tgtEl>
                                          <p:spTgt spid="48">
                                            <p:txEl>
                                              <p:pRg st="0" end="0"/>
                                            </p:txEl>
                                          </p:spTgt>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fade">
                                      <p:cBhvr>
                                        <p:cTn id="26" dur="500"/>
                                        <p:tgtEl>
                                          <p:spTgt spid="46">
                                            <p:txEl>
                                              <p:pRg st="0" end="0"/>
                                            </p:txEl>
                                          </p:spTgt>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par>
                          <p:cTn id="33" fill="hold">
                            <p:stCondLst>
                              <p:cond delay="2500"/>
                            </p:stCondLst>
                            <p:childTnLst>
                              <p:par>
                                <p:cTn id="34" presetID="22" presetClass="entr" presetSubtype="2" fill="hold" grpId="0" nodeType="afterEffect">
                                  <p:stCondLst>
                                    <p:cond delay="0"/>
                                  </p:stCondLst>
                                  <p:childTnLst>
                                    <p:set>
                                      <p:cBhvr>
                                        <p:cTn id="35" dur="1" fill="hold">
                                          <p:stCondLst>
                                            <p:cond delay="0"/>
                                          </p:stCondLst>
                                        </p:cTn>
                                        <p:tgtEl>
                                          <p:spTgt spid="50">
                                            <p:txEl>
                                              <p:pRg st="0" end="0"/>
                                            </p:txEl>
                                          </p:spTgt>
                                        </p:tgtEl>
                                        <p:attrNameLst>
                                          <p:attrName>style.visibility</p:attrName>
                                        </p:attrNameLst>
                                      </p:cBhvr>
                                      <p:to>
                                        <p:strVal val="visible"/>
                                      </p:to>
                                    </p:set>
                                    <p:animEffect transition="in" filter="wipe(right)">
                                      <p:cBhvr>
                                        <p:cTn id="36" dur="500"/>
                                        <p:tgtEl>
                                          <p:spTgt spid="50">
                                            <p:txEl>
                                              <p:pRg st="0" end="0"/>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9">
                                            <p:txEl>
                                              <p:pRg st="0" end="0"/>
                                            </p:txEl>
                                          </p:spTgt>
                                        </p:tgtEl>
                                        <p:attrNameLst>
                                          <p:attrName>style.visibility</p:attrName>
                                        </p:attrNameLst>
                                      </p:cBhvr>
                                      <p:to>
                                        <p:strVal val="visible"/>
                                      </p:to>
                                    </p:set>
                                    <p:animEffect transition="in" filter="fade">
                                      <p:cBhvr>
                                        <p:cTn id="40" dur="500"/>
                                        <p:tgtEl>
                                          <p:spTgt spid="49">
                                            <p:txEl>
                                              <p:pRg st="0" end="0"/>
                                            </p:txEl>
                                          </p:spTgt>
                                        </p:tgtEl>
                                      </p:cBhvr>
                                    </p:animEffect>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animEffect transition="in" filter="wipe(left)">
                                      <p:cBhvr>
                                        <p:cTn id="50" dur="500"/>
                                        <p:tgtEl>
                                          <p:spTgt spid="15">
                                            <p:txEl>
                                              <p:pRg st="0" end="0"/>
                                            </p:txEl>
                                          </p:spTgt>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500"/>
                                        <p:tgtEl>
                                          <p:spTgt spid="21">
                                            <p:txEl>
                                              <p:pRg st="0" end="0"/>
                                            </p:txEl>
                                          </p:spTgt>
                                        </p:tgtEl>
                                      </p:cBhvr>
                                    </p:animEffect>
                                  </p:childTnLst>
                                </p:cTn>
                              </p:par>
                            </p:childTnLst>
                          </p:cTn>
                        </p:par>
                        <p:par>
                          <p:cTn id="55" fill="hold">
                            <p:stCondLst>
                              <p:cond delay="5000"/>
                            </p:stCondLst>
                            <p:childTnLst>
                              <p:par>
                                <p:cTn id="56" presetID="53" presetClass="entr" presetSubtype="16"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52">
                                            <p:txEl>
                                              <p:pRg st="0" end="0"/>
                                            </p:txEl>
                                          </p:spTgt>
                                        </p:tgtEl>
                                        <p:attrNameLst>
                                          <p:attrName>style.visibility</p:attrName>
                                        </p:attrNameLst>
                                      </p:cBhvr>
                                      <p:to>
                                        <p:strVal val="visible"/>
                                      </p:to>
                                    </p:set>
                                    <p:animEffect transition="in" filter="wipe(left)">
                                      <p:cBhvr>
                                        <p:cTn id="64" dur="500"/>
                                        <p:tgtEl>
                                          <p:spTgt spid="52">
                                            <p:txEl>
                                              <p:pRg st="0" end="0"/>
                                            </p:txEl>
                                          </p:spTgt>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51">
                                            <p:txEl>
                                              <p:pRg st="0" end="0"/>
                                            </p:txEl>
                                          </p:spTgt>
                                        </p:tgtEl>
                                        <p:attrNameLst>
                                          <p:attrName>style.visibility</p:attrName>
                                        </p:attrNameLst>
                                      </p:cBhvr>
                                      <p:to>
                                        <p:strVal val="visible"/>
                                      </p:to>
                                    </p:set>
                                    <p:animEffect transition="in" filter="fade">
                                      <p:cBhvr>
                                        <p:cTn id="68"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35" grpId="0" animBg="1"/>
      <p:bldP spid="47" grpId="0"/>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8" grpId="0" build="p">
        <p:tmplLst>
          <p:tmpl lvl="1">
            <p:tnLst>
              <p:par>
                <p:cTn presetID="22" presetClass="entr" presetSubtype="2"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right)">
                      <p:cBhvr>
                        <p:cTn dur="5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22" presetClass="entr" presetSubtype="2"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right)">
                      <p:cBhvr>
                        <p:cTn dur="500"/>
                        <p:tgtEl>
                          <p:spTgt spid="50"/>
                        </p:tgtEl>
                      </p:cBhvr>
                    </p:animEffect>
                  </p:childTnLst>
                </p:cTn>
              </p:par>
            </p:tnLst>
          </p:tmpl>
        </p:tmplLst>
      </p:bldP>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22" presetClass="entr" presetSubtype="8"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3" name="phone-white.png"/>
          <p:cNvPicPr/>
          <p:nvPr userDrawn="1"/>
        </p:nvPicPr>
        <p:blipFill>
          <a:blip r:embed="rId2" cstate="print">
            <a:extLst/>
          </a:blip>
          <a:stretch>
            <a:fillRect/>
          </a:stretch>
        </p:blipFill>
        <p:spPr>
          <a:xfrm>
            <a:off x="9193476" y="2152649"/>
            <a:ext cx="2031471" cy="4019551"/>
          </a:xfrm>
          <a:prstGeom prst="rect">
            <a:avLst/>
          </a:prstGeom>
          <a:ln w="12700">
            <a:miter lim="400000"/>
          </a:ln>
        </p:spPr>
      </p:pic>
      <p:sp>
        <p:nvSpPr>
          <p:cNvPr id="9" name="Content Placeholder 20"/>
          <p:cNvSpPr>
            <a:spLocks noGrp="1"/>
          </p:cNvSpPr>
          <p:nvPr>
            <p:ph sz="quarter" idx="16"/>
          </p:nvPr>
        </p:nvSpPr>
        <p:spPr>
          <a:xfrm>
            <a:off x="5739555" y="2590800"/>
            <a:ext cx="2971800" cy="228600"/>
          </a:xfrm>
        </p:spPr>
        <p:txBody>
          <a:bodyPr lIns="0" tIns="0" rIns="0" bIns="0" anchor="ctr">
            <a:noAutofit/>
          </a:bodyPr>
          <a:lstStyle>
            <a:lvl1pPr marL="0" indent="0" algn="r" rtl="1">
              <a:buNone/>
              <a:defRPr sz="1600" b="1">
                <a:solidFill>
                  <a:schemeClr val="tx1">
                    <a:lumMod val="65000"/>
                    <a:lumOff val="35000"/>
                  </a:schemeClr>
                </a:solidFill>
                <a:latin typeface="Helvetica Neue W23 for SKY Bd" panose="020B0804020202020204" pitchFamily="34" charset="-78"/>
                <a:cs typeface="Helvetica Neue W23 for SKY Bd" panose="020B0804020202020204" pitchFamily="34" charset="-78"/>
              </a:defRPr>
            </a:lvl1pPr>
          </a:lstStyle>
          <a:p>
            <a:pPr lvl="0"/>
            <a:endParaRPr lang="en-GB" dirty="0"/>
          </a:p>
        </p:txBody>
      </p:sp>
      <p:sp>
        <p:nvSpPr>
          <p:cNvPr id="10" name="Text Placeholder 17"/>
          <p:cNvSpPr>
            <a:spLocks noGrp="1"/>
          </p:cNvSpPr>
          <p:nvPr>
            <p:ph type="body" sz="quarter" idx="21"/>
          </p:nvPr>
        </p:nvSpPr>
        <p:spPr>
          <a:xfrm>
            <a:off x="3446777" y="2971800"/>
            <a:ext cx="5264578" cy="1126717"/>
          </a:xfrm>
        </p:spPr>
        <p:txBody>
          <a:bodyPr lIns="0" tIns="0" rIns="0" bIns="0">
            <a:normAutofit/>
          </a:bodyPr>
          <a:lstStyle>
            <a:lvl1pPr marL="0" indent="0" algn="r" rtl="1">
              <a:lnSpc>
                <a:spcPts val="1500"/>
              </a:lnSpc>
              <a:spcBef>
                <a:spcPts val="1500"/>
              </a:spcBef>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46" name="Shape 682"/>
          <p:cNvSpPr/>
          <p:nvPr/>
        </p:nvSpPr>
        <p:spPr>
          <a:xfrm>
            <a:off x="5248085" y="4634270"/>
            <a:ext cx="455687" cy="455815"/>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F0534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47" name="Shape 683"/>
          <p:cNvSpPr/>
          <p:nvPr/>
        </p:nvSpPr>
        <p:spPr>
          <a:xfrm>
            <a:off x="5393693" y="4779607"/>
            <a:ext cx="139079" cy="156516"/>
          </a:xfrm>
          <a:custGeom>
            <a:avLst/>
            <a:gdLst/>
            <a:ahLst/>
            <a:cxnLst>
              <a:cxn ang="0">
                <a:pos x="wd2" y="hd2"/>
              </a:cxn>
              <a:cxn ang="5400000">
                <a:pos x="wd2" y="hd2"/>
              </a:cxn>
              <a:cxn ang="10800000">
                <a:pos x="wd2" y="hd2"/>
              </a:cxn>
              <a:cxn ang="16200000">
                <a:pos x="wd2" y="hd2"/>
              </a:cxn>
            </a:cxnLst>
            <a:rect l="0" t="0" r="r" b="b"/>
            <a:pathLst>
              <a:path w="21600" h="21600" extrusionOk="0">
                <a:moveTo>
                  <a:pt x="4049" y="14400"/>
                </a:moveTo>
                <a:lnTo>
                  <a:pt x="1079" y="14400"/>
                </a:lnTo>
                <a:cubicBezTo>
                  <a:pt x="333" y="14400"/>
                  <a:pt x="0" y="14938"/>
                  <a:pt x="0" y="15599"/>
                </a:cubicBezTo>
                <a:lnTo>
                  <a:pt x="0" y="21600"/>
                </a:lnTo>
                <a:lnTo>
                  <a:pt x="5400" y="21600"/>
                </a:lnTo>
                <a:lnTo>
                  <a:pt x="5400" y="15599"/>
                </a:lnTo>
                <a:cubicBezTo>
                  <a:pt x="5400" y="14938"/>
                  <a:pt x="4796" y="14400"/>
                  <a:pt x="4049" y="14400"/>
                </a:cubicBezTo>
                <a:close/>
                <a:moveTo>
                  <a:pt x="12150" y="7200"/>
                </a:moveTo>
                <a:lnTo>
                  <a:pt x="9180" y="7200"/>
                </a:lnTo>
                <a:cubicBezTo>
                  <a:pt x="8434" y="7200"/>
                  <a:pt x="8099" y="7738"/>
                  <a:pt x="8099" y="8401"/>
                </a:cubicBezTo>
                <a:lnTo>
                  <a:pt x="8099" y="21600"/>
                </a:lnTo>
                <a:lnTo>
                  <a:pt x="13499" y="21600"/>
                </a:lnTo>
                <a:lnTo>
                  <a:pt x="13499" y="8401"/>
                </a:lnTo>
                <a:cubicBezTo>
                  <a:pt x="13499" y="7738"/>
                  <a:pt x="12895" y="7200"/>
                  <a:pt x="12150" y="7200"/>
                </a:cubicBezTo>
                <a:close/>
                <a:moveTo>
                  <a:pt x="20251" y="0"/>
                </a:moveTo>
                <a:lnTo>
                  <a:pt x="17281" y="0"/>
                </a:lnTo>
                <a:cubicBezTo>
                  <a:pt x="16534" y="0"/>
                  <a:pt x="16200" y="538"/>
                  <a:pt x="16200" y="1201"/>
                </a:cubicBezTo>
                <a:lnTo>
                  <a:pt x="16200" y="21600"/>
                </a:lnTo>
                <a:lnTo>
                  <a:pt x="21600" y="21600"/>
                </a:lnTo>
                <a:lnTo>
                  <a:pt x="21600" y="1201"/>
                </a:lnTo>
                <a:cubicBezTo>
                  <a:pt x="21600" y="538"/>
                  <a:pt x="20995" y="0"/>
                  <a:pt x="20251"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49" name="Shape 685"/>
          <p:cNvSpPr/>
          <p:nvPr/>
        </p:nvSpPr>
        <p:spPr>
          <a:xfrm>
            <a:off x="8290212" y="4634269"/>
            <a:ext cx="455701" cy="455815"/>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F0534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0" name="Shape 686"/>
          <p:cNvSpPr/>
          <p:nvPr/>
        </p:nvSpPr>
        <p:spPr>
          <a:xfrm>
            <a:off x="8420110" y="4787084"/>
            <a:ext cx="195906" cy="156760"/>
          </a:xfrm>
          <a:custGeom>
            <a:avLst/>
            <a:gdLst/>
            <a:ahLst/>
            <a:cxnLst>
              <a:cxn ang="0">
                <a:pos x="wd2" y="hd2"/>
              </a:cxn>
              <a:cxn ang="5400000">
                <a:pos x="wd2" y="hd2"/>
              </a:cxn>
              <a:cxn ang="10800000">
                <a:pos x="wd2" y="hd2"/>
              </a:cxn>
              <a:cxn ang="16200000">
                <a:pos x="wd2" y="hd2"/>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2" name="Shape 688"/>
          <p:cNvSpPr/>
          <p:nvPr/>
        </p:nvSpPr>
        <p:spPr>
          <a:xfrm>
            <a:off x="5248083" y="5478326"/>
            <a:ext cx="455692" cy="455815"/>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rgbClr val="F0534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3" name="Shape 689"/>
          <p:cNvSpPr/>
          <p:nvPr/>
        </p:nvSpPr>
        <p:spPr>
          <a:xfrm>
            <a:off x="5413895" y="5604259"/>
            <a:ext cx="124067" cy="198551"/>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5" name="Shape 691"/>
          <p:cNvSpPr/>
          <p:nvPr/>
        </p:nvSpPr>
        <p:spPr>
          <a:xfrm>
            <a:off x="8290222" y="5478327"/>
            <a:ext cx="455681" cy="455815"/>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rgbClr val="F0534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6" name="Shape 692"/>
          <p:cNvSpPr/>
          <p:nvPr/>
        </p:nvSpPr>
        <p:spPr>
          <a:xfrm>
            <a:off x="8438160" y="5623618"/>
            <a:ext cx="159804" cy="159834"/>
          </a:xfrm>
          <a:custGeom>
            <a:avLst/>
            <a:gdLst/>
            <a:ahLst/>
            <a:cxnLst>
              <a:cxn ang="0">
                <a:pos x="wd2" y="hd2"/>
              </a:cxn>
              <a:cxn ang="5400000">
                <a:pos x="wd2" y="hd2"/>
              </a:cxn>
              <a:cxn ang="10800000">
                <a:pos x="wd2" y="hd2"/>
              </a:cxn>
              <a:cxn ang="16200000">
                <a:pos x="wd2" y="hd2"/>
              </a:cxn>
            </a:cxnLst>
            <a:rect l="0" t="0"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5"/>
                  <a:pt x="14198" y="0"/>
                </a:cubicBezTo>
                <a:cubicBezTo>
                  <a:pt x="13467" y="1248"/>
                  <a:pt x="12147" y="2078"/>
                  <a:pt x="10800" y="2078"/>
                </a:cubicBezTo>
                <a:cubicBezTo>
                  <a:pt x="9453" y="2078"/>
                  <a:pt x="8134" y="1248"/>
                  <a:pt x="7403" y="0"/>
                </a:cubicBezTo>
                <a:cubicBezTo>
                  <a:pt x="6651" y="225"/>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7" name="Picture Placeholder 2"/>
          <p:cNvSpPr>
            <a:spLocks noGrp="1"/>
          </p:cNvSpPr>
          <p:nvPr userDrawn="1">
            <p:ph type="pic" sz="quarter" idx="23"/>
          </p:nvPr>
        </p:nvSpPr>
        <p:spPr>
          <a:xfrm>
            <a:off x="9434045" y="2747968"/>
            <a:ext cx="1550332" cy="2828912"/>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59" name="Content Placeholder 20"/>
          <p:cNvSpPr>
            <a:spLocks noGrp="1"/>
          </p:cNvSpPr>
          <p:nvPr userDrawn="1">
            <p:ph sz="quarter" idx="25"/>
          </p:nvPr>
        </p:nvSpPr>
        <p:spPr>
          <a:xfrm>
            <a:off x="3318976" y="4659024"/>
            <a:ext cx="1676400"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Bd" panose="020B0804020202020204" pitchFamily="34" charset="-78"/>
                <a:cs typeface="Helvetica Neue W23 for SKY Bd" panose="020B0804020202020204" pitchFamily="34" charset="-78"/>
              </a:defRPr>
            </a:lvl1pPr>
          </a:lstStyle>
          <a:p>
            <a:pPr lvl="0"/>
            <a:endParaRPr lang="en-GB" dirty="0"/>
          </a:p>
        </p:txBody>
      </p:sp>
      <p:sp>
        <p:nvSpPr>
          <p:cNvPr id="60" name="Text Placeholder 17"/>
          <p:cNvSpPr>
            <a:spLocks noGrp="1"/>
          </p:cNvSpPr>
          <p:nvPr userDrawn="1">
            <p:ph type="body" sz="quarter" idx="26"/>
          </p:nvPr>
        </p:nvSpPr>
        <p:spPr>
          <a:xfrm>
            <a:off x="3015764" y="4887624"/>
            <a:ext cx="1981200" cy="511706"/>
          </a:xfrm>
        </p:spPr>
        <p:txBody>
          <a:bodyPr lIns="0" tIns="0" rIns="0" bIns="0">
            <a:normAutofit/>
          </a:bodyPr>
          <a:lstStyle>
            <a:lvl1pPr marL="0" indent="0" algn="r" rtl="1">
              <a:lnSpc>
                <a:spcPct val="150000"/>
              </a:lnSpc>
              <a:spcBef>
                <a:spcPts val="1500"/>
              </a:spcBef>
              <a:buNone/>
              <a:defRPr sz="11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61" name="Content Placeholder 20"/>
          <p:cNvSpPr>
            <a:spLocks noGrp="1"/>
          </p:cNvSpPr>
          <p:nvPr userDrawn="1">
            <p:ph sz="quarter" idx="27"/>
          </p:nvPr>
        </p:nvSpPr>
        <p:spPr>
          <a:xfrm>
            <a:off x="3318976" y="5503081"/>
            <a:ext cx="1676400"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Bd" panose="020B0804020202020204" pitchFamily="34" charset="-78"/>
                <a:cs typeface="Helvetica Neue W23 for SKY Bd" panose="020B0804020202020204" pitchFamily="34" charset="-78"/>
              </a:defRPr>
            </a:lvl1pPr>
          </a:lstStyle>
          <a:p>
            <a:pPr lvl="0"/>
            <a:endParaRPr lang="en-GB" dirty="0"/>
          </a:p>
        </p:txBody>
      </p:sp>
      <p:sp>
        <p:nvSpPr>
          <p:cNvPr id="62" name="Text Placeholder 17"/>
          <p:cNvSpPr>
            <a:spLocks noGrp="1"/>
          </p:cNvSpPr>
          <p:nvPr userDrawn="1">
            <p:ph type="body" sz="quarter" idx="28"/>
          </p:nvPr>
        </p:nvSpPr>
        <p:spPr>
          <a:xfrm>
            <a:off x="3015764" y="5731681"/>
            <a:ext cx="1981200" cy="511706"/>
          </a:xfrm>
        </p:spPr>
        <p:txBody>
          <a:bodyPr lIns="0" tIns="0" rIns="0" bIns="0">
            <a:normAutofit/>
          </a:bodyPr>
          <a:lstStyle>
            <a:lvl1pPr marL="0" indent="0" algn="r" rtl="1">
              <a:lnSpc>
                <a:spcPct val="150000"/>
              </a:lnSpc>
              <a:spcBef>
                <a:spcPts val="1500"/>
              </a:spcBef>
              <a:buNone/>
              <a:defRPr sz="11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63" name="Content Placeholder 20"/>
          <p:cNvSpPr>
            <a:spLocks noGrp="1"/>
          </p:cNvSpPr>
          <p:nvPr userDrawn="1">
            <p:ph sz="quarter" idx="29"/>
          </p:nvPr>
        </p:nvSpPr>
        <p:spPr>
          <a:xfrm>
            <a:off x="6290776" y="4664037"/>
            <a:ext cx="1676400"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Bd" panose="020B0804020202020204" pitchFamily="34" charset="-78"/>
                <a:cs typeface="Helvetica Neue W23 for SKY Bd" panose="020B0804020202020204" pitchFamily="34" charset="-78"/>
              </a:defRPr>
            </a:lvl1pPr>
          </a:lstStyle>
          <a:p>
            <a:pPr lvl="0"/>
            <a:endParaRPr lang="en-GB" dirty="0"/>
          </a:p>
        </p:txBody>
      </p:sp>
      <p:sp>
        <p:nvSpPr>
          <p:cNvPr id="64" name="Text Placeholder 17"/>
          <p:cNvSpPr>
            <a:spLocks noGrp="1"/>
          </p:cNvSpPr>
          <p:nvPr userDrawn="1">
            <p:ph type="body" sz="quarter" idx="30"/>
          </p:nvPr>
        </p:nvSpPr>
        <p:spPr>
          <a:xfrm>
            <a:off x="5987564" y="4892637"/>
            <a:ext cx="1981200" cy="511706"/>
          </a:xfrm>
        </p:spPr>
        <p:txBody>
          <a:bodyPr lIns="0" tIns="0" rIns="0" bIns="0">
            <a:normAutofit/>
          </a:bodyPr>
          <a:lstStyle>
            <a:lvl1pPr marL="0" indent="0" algn="r" rtl="1">
              <a:lnSpc>
                <a:spcPct val="150000"/>
              </a:lnSpc>
              <a:spcBef>
                <a:spcPts val="1500"/>
              </a:spcBef>
              <a:buNone/>
              <a:defRPr sz="11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65" name="Content Placeholder 20"/>
          <p:cNvSpPr>
            <a:spLocks noGrp="1"/>
          </p:cNvSpPr>
          <p:nvPr userDrawn="1">
            <p:ph sz="quarter" idx="31"/>
          </p:nvPr>
        </p:nvSpPr>
        <p:spPr>
          <a:xfrm>
            <a:off x="6290776" y="5508094"/>
            <a:ext cx="1676400"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Bd" panose="020B0804020202020204" pitchFamily="34" charset="-78"/>
                <a:cs typeface="Helvetica Neue W23 for SKY Bd" panose="020B0804020202020204" pitchFamily="34" charset="-78"/>
              </a:defRPr>
            </a:lvl1pPr>
          </a:lstStyle>
          <a:p>
            <a:pPr lvl="0"/>
            <a:endParaRPr lang="en-GB" dirty="0"/>
          </a:p>
        </p:txBody>
      </p:sp>
      <p:sp>
        <p:nvSpPr>
          <p:cNvPr id="66" name="Text Placeholder 17"/>
          <p:cNvSpPr>
            <a:spLocks noGrp="1"/>
          </p:cNvSpPr>
          <p:nvPr userDrawn="1">
            <p:ph type="body" sz="quarter" idx="32"/>
          </p:nvPr>
        </p:nvSpPr>
        <p:spPr>
          <a:xfrm>
            <a:off x="5987564" y="5736694"/>
            <a:ext cx="1981200" cy="511706"/>
          </a:xfrm>
        </p:spPr>
        <p:txBody>
          <a:bodyPr lIns="0" tIns="0" rIns="0" bIns="0">
            <a:normAutofit/>
          </a:bodyPr>
          <a:lstStyle>
            <a:lvl1pPr marL="0" indent="0" algn="r" rtl="1">
              <a:lnSpc>
                <a:spcPct val="150000"/>
              </a:lnSpc>
              <a:spcBef>
                <a:spcPts val="1500"/>
              </a:spcBef>
              <a:buNone/>
              <a:defRPr sz="11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Tree>
    <p:extLst>
      <p:ext uri="{BB962C8B-B14F-4D97-AF65-F5344CB8AC3E}">
        <p14:creationId xmlns:p14="http://schemas.microsoft.com/office/powerpoint/2010/main" val="8458301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up)">
                                      <p:cBhvr>
                                        <p:cTn id="7" dur="500"/>
                                        <p:tgtEl>
                                          <p:spTgt spid="9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par>
                          <p:cTn id="12" fill="hold">
                            <p:stCondLst>
                              <p:cond delay="1000"/>
                            </p:stCondLst>
                            <p:childTnLst>
                              <p:par>
                                <p:cTn id="13" presetID="9" presetClass="entr" presetSubtype="0" fill="hold" grpId="0" nodeType="afterEffect" nodePh="1">
                                  <p:stCondLst>
                                    <p:cond delay="0"/>
                                  </p:stCondLst>
                                  <p:endCondLst>
                                    <p:cond evt="begin" delay="0">
                                      <p:tn val="13"/>
                                    </p:cond>
                                  </p:end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dissolve">
                                      <p:cBhvr>
                                        <p:cTn id="15" dur="500"/>
                                        <p:tgtEl>
                                          <p:spTgt spid="9">
                                            <p:txEl>
                                              <p:pRg st="0" end="0"/>
                                            </p:txEl>
                                          </p:spTgt>
                                        </p:tgtEl>
                                      </p:cBhvr>
                                    </p:animEffect>
                                  </p:childTnLst>
                                </p:cTn>
                              </p:par>
                            </p:childTnLst>
                          </p:cTn>
                        </p:par>
                        <p:par>
                          <p:cTn id="16" fill="hold">
                            <p:stCondLst>
                              <p:cond delay="1500"/>
                            </p:stCondLst>
                            <p:childTnLst>
                              <p:par>
                                <p:cTn id="17" presetID="9"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59">
                                            <p:txEl>
                                              <p:pRg st="0" end="0"/>
                                            </p:txEl>
                                          </p:spTgt>
                                        </p:tgtEl>
                                        <p:attrNameLst>
                                          <p:attrName>style.visibility</p:attrName>
                                        </p:attrNameLst>
                                      </p:cBhvr>
                                      <p:to>
                                        <p:strVal val="visible"/>
                                      </p:to>
                                    </p:set>
                                    <p:animEffect transition="in" filter="fade">
                                      <p:cBhvr>
                                        <p:cTn id="23" dur="500"/>
                                        <p:tgtEl>
                                          <p:spTgt spid="59">
                                            <p:txEl>
                                              <p:pRg st="0" end="0"/>
                                            </p:txEl>
                                          </p:spTgt>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60">
                                            <p:txEl>
                                              <p:pRg st="0" end="0"/>
                                            </p:txEl>
                                          </p:spTgt>
                                        </p:tgtEl>
                                        <p:attrNameLst>
                                          <p:attrName>style.visibility</p:attrName>
                                        </p:attrNameLst>
                                      </p:cBhvr>
                                      <p:to>
                                        <p:strVal val="visible"/>
                                      </p:to>
                                    </p:set>
                                    <p:animEffect transition="in" filter="fade">
                                      <p:cBhvr>
                                        <p:cTn id="26" dur="500"/>
                                        <p:tgtEl>
                                          <p:spTgt spid="60">
                                            <p:txEl>
                                              <p:pRg st="0" end="0"/>
                                            </p:txEl>
                                          </p:spTgt>
                                        </p:tgtEl>
                                      </p:cBhvr>
                                    </p:animEffect>
                                  </p:childTnLst>
                                </p:cTn>
                              </p:par>
                            </p:childTnLst>
                          </p:cTn>
                        </p:par>
                        <p:par>
                          <p:cTn id="27" fill="hold">
                            <p:stCondLst>
                              <p:cond delay="25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3">
                                            <p:txEl>
                                              <p:pRg st="0" end="0"/>
                                            </p:txEl>
                                          </p:spTgt>
                                        </p:tgtEl>
                                        <p:attrNameLst>
                                          <p:attrName>style.visibility</p:attrName>
                                        </p:attrNameLst>
                                      </p:cBhvr>
                                      <p:to>
                                        <p:strVal val="visible"/>
                                      </p:to>
                                    </p:set>
                                    <p:animEffect transition="in" filter="fade">
                                      <p:cBhvr>
                                        <p:cTn id="30" dur="500"/>
                                        <p:tgtEl>
                                          <p:spTgt spid="63">
                                            <p:txEl>
                                              <p:pRg st="0" end="0"/>
                                            </p:txEl>
                                          </p:spTgt>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64">
                                            <p:txEl>
                                              <p:pRg st="0" end="0"/>
                                            </p:txEl>
                                          </p:spTgt>
                                        </p:tgtEl>
                                        <p:attrNameLst>
                                          <p:attrName>style.visibility</p:attrName>
                                        </p:attrNameLst>
                                      </p:cBhvr>
                                      <p:to>
                                        <p:strVal val="visible"/>
                                      </p:to>
                                    </p:set>
                                    <p:animEffect transition="in" filter="fade">
                                      <p:cBhvr>
                                        <p:cTn id="33" dur="500"/>
                                        <p:tgtEl>
                                          <p:spTgt spid="64">
                                            <p:txEl>
                                              <p:pRg st="0" end="0"/>
                                            </p:txEl>
                                          </p:spTgt>
                                        </p:tgtEl>
                                      </p:cBhvr>
                                    </p:animEffect>
                                  </p:childTnLst>
                                </p:cTn>
                              </p:par>
                            </p:childTnLst>
                          </p:cTn>
                        </p:par>
                        <p:par>
                          <p:cTn id="34" fill="hold">
                            <p:stCondLst>
                              <p:cond delay="30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61">
                                            <p:txEl>
                                              <p:pRg st="0" end="0"/>
                                            </p:txEl>
                                          </p:spTgt>
                                        </p:tgtEl>
                                        <p:attrNameLst>
                                          <p:attrName>style.visibility</p:attrName>
                                        </p:attrNameLst>
                                      </p:cBhvr>
                                      <p:to>
                                        <p:strVal val="visible"/>
                                      </p:to>
                                    </p:set>
                                    <p:animEffect transition="in" filter="fade">
                                      <p:cBhvr>
                                        <p:cTn id="37" dur="500"/>
                                        <p:tgtEl>
                                          <p:spTgt spid="61">
                                            <p:txEl>
                                              <p:pRg st="0" end="0"/>
                                            </p:txEl>
                                          </p:spTgt>
                                        </p:tgtEl>
                                      </p:cBhvr>
                                    </p:animEffect>
                                  </p:childTnLst>
                                </p:cTn>
                              </p:par>
                              <p:par>
                                <p:cTn id="38" presetID="10" presetClass="entr" presetSubtype="0" fill="hold" grpId="0" nodeType="withEffect" nodePh="1">
                                  <p:stCondLst>
                                    <p:cond delay="0"/>
                                  </p:stCondLst>
                                  <p:endCondLst>
                                    <p:cond evt="begin" delay="0">
                                      <p:tn val="38"/>
                                    </p:cond>
                                  </p:endCondLst>
                                  <p:childTnLst>
                                    <p:set>
                                      <p:cBhvr>
                                        <p:cTn id="39" dur="1" fill="hold">
                                          <p:stCondLst>
                                            <p:cond delay="0"/>
                                          </p:stCondLst>
                                        </p:cTn>
                                        <p:tgtEl>
                                          <p:spTgt spid="62">
                                            <p:txEl>
                                              <p:pRg st="0" end="0"/>
                                            </p:txEl>
                                          </p:spTgt>
                                        </p:tgtEl>
                                        <p:attrNameLst>
                                          <p:attrName>style.visibility</p:attrName>
                                        </p:attrNameLst>
                                      </p:cBhvr>
                                      <p:to>
                                        <p:strVal val="visible"/>
                                      </p:to>
                                    </p:set>
                                    <p:animEffect transition="in" filter="fade">
                                      <p:cBhvr>
                                        <p:cTn id="40" dur="500"/>
                                        <p:tgtEl>
                                          <p:spTgt spid="62">
                                            <p:txEl>
                                              <p:pRg st="0" end="0"/>
                                            </p:txEl>
                                          </p:spTgt>
                                        </p:tgtEl>
                                      </p:cBhvr>
                                    </p:animEffect>
                                  </p:childTnLst>
                                </p:cTn>
                              </p:par>
                            </p:childTnLst>
                          </p:cTn>
                        </p:par>
                        <p:par>
                          <p:cTn id="41" fill="hold">
                            <p:stCondLst>
                              <p:cond delay="35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65">
                                            <p:txEl>
                                              <p:pRg st="0" end="0"/>
                                            </p:txEl>
                                          </p:spTgt>
                                        </p:tgtEl>
                                        <p:attrNameLst>
                                          <p:attrName>style.visibility</p:attrName>
                                        </p:attrNameLst>
                                      </p:cBhvr>
                                      <p:to>
                                        <p:strVal val="visible"/>
                                      </p:to>
                                    </p:set>
                                    <p:animEffect transition="in" filter="fade">
                                      <p:cBhvr>
                                        <p:cTn id="44" dur="500"/>
                                        <p:tgtEl>
                                          <p:spTgt spid="65">
                                            <p:txEl>
                                              <p:pRg st="0" end="0"/>
                                            </p:txEl>
                                          </p:spTgt>
                                        </p:tgtEl>
                                      </p:cBhvr>
                                    </p:animEffect>
                                  </p:childTnLst>
                                </p:cTn>
                              </p:par>
                              <p:par>
                                <p:cTn id="45" presetID="10" presetClass="entr" presetSubtype="0" fill="hold" grpId="0" nodeType="withEffect" nodePh="1">
                                  <p:stCondLst>
                                    <p:cond delay="0"/>
                                  </p:stCondLst>
                                  <p:endCondLst>
                                    <p:cond evt="begin" delay="0">
                                      <p:tn val="45"/>
                                    </p:cond>
                                  </p:endCondLst>
                                  <p:childTnLst>
                                    <p:set>
                                      <p:cBhvr>
                                        <p:cTn id="46" dur="1" fill="hold">
                                          <p:stCondLst>
                                            <p:cond delay="0"/>
                                          </p:stCondLst>
                                        </p:cTn>
                                        <p:tgtEl>
                                          <p:spTgt spid="66">
                                            <p:txEl>
                                              <p:pRg st="0" end="0"/>
                                            </p:txEl>
                                          </p:spTgt>
                                        </p:tgtEl>
                                        <p:attrNameLst>
                                          <p:attrName>style.visibility</p:attrName>
                                        </p:attrNameLst>
                                      </p:cBhvr>
                                      <p:to>
                                        <p:strVal val="visible"/>
                                      </p:to>
                                    </p:set>
                                    <p:animEffect transition="in" filter="fade">
                                      <p:cBhvr>
                                        <p:cTn id="47" dur="50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5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P spid="6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8" name="Shape 985"/>
          <p:cNvSpPr/>
          <p:nvPr/>
        </p:nvSpPr>
        <p:spPr>
          <a:xfrm>
            <a:off x="7564939" y="2919553"/>
            <a:ext cx="562574" cy="586899"/>
          </a:xfrm>
          <a:prstGeom prst="rect">
            <a:avLst/>
          </a:prstGeom>
          <a:solidFill>
            <a:srgbClr val="F0534B"/>
          </a:solidFill>
          <a:ln w="12700" cap="flat">
            <a:noFill/>
            <a:miter lim="400000"/>
          </a:ln>
          <a:effectLst/>
        </p:spPr>
        <p:txBody>
          <a:bodyPr wrap="square" lIns="50800" tIns="50800" rIns="50800" bIns="50800" numCol="1" anchor="ctr">
            <a:noAutofit/>
          </a:bodyPr>
          <a:lstStyle/>
          <a:p>
            <a:pPr algn="r" defTabSz="228554" rtl="1">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Helvetica Neue W23 for SKY Reg" panose="020B0604020202020204" pitchFamily="34" charset="-78"/>
              <a:cs typeface="Helvetica Neue W23 for SKY Reg" panose="020B0604020202020204" pitchFamily="34" charset="-78"/>
            </a:endParaRPr>
          </a:p>
        </p:txBody>
      </p:sp>
      <p:sp>
        <p:nvSpPr>
          <p:cNvPr id="21" name="Shape 988"/>
          <p:cNvSpPr/>
          <p:nvPr/>
        </p:nvSpPr>
        <p:spPr>
          <a:xfrm>
            <a:off x="3311499" y="2919553"/>
            <a:ext cx="562574" cy="586899"/>
          </a:xfrm>
          <a:prstGeom prst="rect">
            <a:avLst/>
          </a:prstGeom>
          <a:solidFill>
            <a:srgbClr val="F0534B"/>
          </a:solidFill>
          <a:ln w="12700" cap="flat">
            <a:noFill/>
            <a:miter lim="400000"/>
          </a:ln>
          <a:effectLst/>
        </p:spPr>
        <p:txBody>
          <a:bodyPr wrap="square" lIns="50800" tIns="50800" rIns="50800" bIns="50800" numCol="1" anchor="ctr">
            <a:noAutofit/>
          </a:bodyPr>
          <a:lstStyle/>
          <a:p>
            <a:pPr algn="r" defTabSz="228554" rtl="1">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Helvetica Neue W23 for SKY Reg" panose="020B0604020202020204" pitchFamily="34" charset="-78"/>
              <a:cs typeface="Helvetica Neue W23 for SKY Reg" panose="020B0604020202020204" pitchFamily="34" charset="-78"/>
            </a:endParaRPr>
          </a:p>
        </p:txBody>
      </p:sp>
      <p:pic>
        <p:nvPicPr>
          <p:cNvPr id="34" name="phone-black.png"/>
          <p:cNvPicPr/>
          <p:nvPr userDrawn="1"/>
        </p:nvPicPr>
        <p:blipFill>
          <a:blip r:embed="rId2" cstate="print">
            <a:extLst/>
          </a:blip>
          <a:stretch>
            <a:fillRect/>
          </a:stretch>
        </p:blipFill>
        <p:spPr>
          <a:xfrm>
            <a:off x="4189412" y="2076141"/>
            <a:ext cx="1877582" cy="3715059"/>
          </a:xfrm>
          <a:prstGeom prst="rect">
            <a:avLst/>
          </a:prstGeom>
          <a:ln w="12700">
            <a:miter lim="400000"/>
          </a:ln>
        </p:spPr>
      </p:pic>
      <p:pic>
        <p:nvPicPr>
          <p:cNvPr id="36" name="phone-white.png"/>
          <p:cNvPicPr/>
          <p:nvPr userDrawn="1"/>
        </p:nvPicPr>
        <p:blipFill>
          <a:blip r:embed="rId3" cstate="print">
            <a:extLst/>
          </a:blip>
          <a:stretch>
            <a:fillRect/>
          </a:stretch>
        </p:blipFill>
        <p:spPr>
          <a:xfrm>
            <a:off x="8449778" y="2076141"/>
            <a:ext cx="1877582" cy="3715059"/>
          </a:xfrm>
          <a:prstGeom prst="rect">
            <a:avLst/>
          </a:prstGeom>
          <a:ln w="12700">
            <a:miter lim="400000"/>
          </a:ln>
        </p:spPr>
      </p:pic>
      <p:sp>
        <p:nvSpPr>
          <p:cNvPr id="9" name="Content Placeholder 20"/>
          <p:cNvSpPr>
            <a:spLocks noGrp="1"/>
          </p:cNvSpPr>
          <p:nvPr>
            <p:ph sz="quarter" idx="16"/>
          </p:nvPr>
        </p:nvSpPr>
        <p:spPr>
          <a:xfrm>
            <a:off x="2546383" y="3761939"/>
            <a:ext cx="1222036" cy="228600"/>
          </a:xfrm>
        </p:spPr>
        <p:txBody>
          <a:bodyPr lIns="0" tIns="0" rIns="0" bIns="0" anchor="ctr">
            <a:noAutofit/>
          </a:bodyPr>
          <a:lstStyle>
            <a:lvl1pPr marL="0" indent="0" algn="r" rtl="1">
              <a:buNone/>
              <a:defRPr sz="1600" b="1">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GB" dirty="0"/>
          </a:p>
        </p:txBody>
      </p:sp>
      <p:sp>
        <p:nvSpPr>
          <p:cNvPr id="10" name="Text Placeholder 17"/>
          <p:cNvSpPr>
            <a:spLocks noGrp="1"/>
          </p:cNvSpPr>
          <p:nvPr>
            <p:ph type="body" sz="quarter" idx="21" hasCustomPrompt="1"/>
          </p:nvPr>
        </p:nvSpPr>
        <p:spPr>
          <a:xfrm>
            <a:off x="2290955" y="4136870"/>
            <a:ext cx="1477464" cy="1654330"/>
          </a:xfrm>
        </p:spPr>
        <p:txBody>
          <a:bodyPr lIns="0" tIns="0" rIns="0" bIns="0">
            <a:normAutofit/>
          </a:bodyPr>
          <a:lstStyle>
            <a:lvl1pPr marL="0" marR="0" indent="0" algn="justLow" defTabSz="1172078" rtl="1" eaLnBrk="1" fontAlgn="auto" latinLnBrk="0" hangingPunct="1">
              <a:lnSpc>
                <a:spcPts val="1500"/>
              </a:lnSpc>
              <a:spcBef>
                <a:spcPts val="1500"/>
              </a:spcBef>
              <a:spcAft>
                <a:spcPts val="0"/>
              </a:spcAft>
              <a:buClrTx/>
              <a:buSzTx/>
              <a:buFont typeface="Arial" pitchFamily="34" charset="0"/>
              <a:buNone/>
              <a:tabLst/>
              <a:defRPr sz="13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justLow" defTabSz="1172078" rtl="1" eaLnBrk="1" fontAlgn="auto" latinLnBrk="0" hangingPunct="1">
              <a:lnSpc>
                <a:spcPts val="1500"/>
              </a:lnSpc>
              <a:spcBef>
                <a:spcPts val="1500"/>
              </a:spcBef>
              <a:spcAft>
                <a:spcPts val="0"/>
              </a:spcAft>
              <a:buClrTx/>
              <a:buSzTx/>
              <a:buFont typeface="Arial" pitchFamily="34" charset="0"/>
              <a:buNone/>
              <a:tabLst/>
              <a:defRPr/>
            </a:pPr>
            <a:r>
              <a:rPr lang="ar-EG" sz="1200" dirty="0">
                <a:ea typeface="Open Sans Light" panose="020B0306030504020204" pitchFamily="34" charset="0"/>
              </a:rPr>
              <a:t>هذا النص هو مثال لنص يمكن أن يستبدل في نفس المساحة، لقد تم توليد هذا النص من مولد النص العربي</a:t>
            </a:r>
            <a:endParaRPr lang="en-US" dirty="0"/>
          </a:p>
        </p:txBody>
      </p:sp>
      <p:sp>
        <p:nvSpPr>
          <p:cNvPr id="57" name="Picture Placeholder 2"/>
          <p:cNvSpPr>
            <a:spLocks noGrp="1"/>
          </p:cNvSpPr>
          <p:nvPr>
            <p:ph type="pic" sz="quarter" idx="23"/>
          </p:nvPr>
        </p:nvSpPr>
        <p:spPr>
          <a:xfrm>
            <a:off x="4381529" y="2655766"/>
            <a:ext cx="1463040" cy="2590312"/>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42" name="Picture Placeholder 2"/>
          <p:cNvSpPr>
            <a:spLocks noGrp="1"/>
          </p:cNvSpPr>
          <p:nvPr>
            <p:ph type="pic" sz="quarter" idx="24" hasCustomPrompt="1"/>
          </p:nvPr>
        </p:nvSpPr>
        <p:spPr>
          <a:xfrm>
            <a:off x="8664669" y="2655766"/>
            <a:ext cx="1447800" cy="2590312"/>
          </a:xfrm>
          <a:ln w="19050">
            <a:noFill/>
          </a:ln>
        </p:spPr>
        <p:txBody>
          <a:bodyPr>
            <a:normAutofit/>
          </a:bodyPr>
          <a:lstStyle>
            <a:lvl1pPr marL="0" indent="0">
              <a:buNone/>
              <a:defRPr sz="1200">
                <a:solidFill>
                  <a:schemeClr val="bg1">
                    <a:lumMod val="50000"/>
                  </a:schemeClr>
                </a:solidFill>
                <a:latin typeface="Source Sans Pro Light"/>
              </a:defRPr>
            </a:lvl1pPr>
          </a:lstStyle>
          <a:p>
            <a:r>
              <a:rPr lang="en-US" dirty="0"/>
              <a:t> </a:t>
            </a:r>
          </a:p>
        </p:txBody>
      </p:sp>
      <p:sp>
        <p:nvSpPr>
          <p:cNvPr id="69" name="Content Placeholder 20"/>
          <p:cNvSpPr>
            <a:spLocks noGrp="1"/>
          </p:cNvSpPr>
          <p:nvPr>
            <p:ph sz="quarter" idx="25"/>
          </p:nvPr>
        </p:nvSpPr>
        <p:spPr>
          <a:xfrm>
            <a:off x="6879619" y="3761939"/>
            <a:ext cx="1222036" cy="228600"/>
          </a:xfrm>
        </p:spPr>
        <p:txBody>
          <a:bodyPr lIns="0" tIns="0" rIns="0" bIns="0" anchor="ctr">
            <a:noAutofit/>
          </a:bodyPr>
          <a:lstStyle>
            <a:lvl1pPr marL="0" indent="0" algn="r" rtl="1">
              <a:buNone/>
              <a:defRPr sz="1600" b="1">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GB" dirty="0"/>
          </a:p>
        </p:txBody>
      </p:sp>
      <p:sp>
        <p:nvSpPr>
          <p:cNvPr id="70" name="Text Placeholder 17"/>
          <p:cNvSpPr>
            <a:spLocks noGrp="1"/>
          </p:cNvSpPr>
          <p:nvPr>
            <p:ph type="body" sz="quarter" idx="26" hasCustomPrompt="1"/>
          </p:nvPr>
        </p:nvSpPr>
        <p:spPr>
          <a:xfrm>
            <a:off x="6624191" y="4136870"/>
            <a:ext cx="1477464" cy="1654330"/>
          </a:xfrm>
        </p:spPr>
        <p:txBody>
          <a:bodyPr lIns="0" tIns="0" rIns="0" bIns="0">
            <a:normAutofit/>
          </a:bodyPr>
          <a:lstStyle>
            <a:lvl1pPr marL="0" marR="0" indent="0" algn="justLow" defTabSz="1172078" rtl="1" eaLnBrk="1" fontAlgn="auto" latinLnBrk="0" hangingPunct="1">
              <a:lnSpc>
                <a:spcPts val="1500"/>
              </a:lnSpc>
              <a:spcBef>
                <a:spcPts val="1500"/>
              </a:spcBef>
              <a:spcAft>
                <a:spcPts val="0"/>
              </a:spcAft>
              <a:buClrTx/>
              <a:buSzTx/>
              <a:buFont typeface="Arial" pitchFamily="34" charset="0"/>
              <a:buNone/>
              <a:tabLst/>
              <a:defRPr sz="13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justLow" defTabSz="1172078" rtl="1" eaLnBrk="1" fontAlgn="auto" latinLnBrk="0" hangingPunct="1">
              <a:lnSpc>
                <a:spcPts val="1500"/>
              </a:lnSpc>
              <a:spcBef>
                <a:spcPts val="1500"/>
              </a:spcBef>
              <a:spcAft>
                <a:spcPts val="0"/>
              </a:spcAft>
              <a:buClrTx/>
              <a:buSzTx/>
              <a:buFont typeface="Arial" pitchFamily="34" charset="0"/>
              <a:buNone/>
              <a:tabLst/>
              <a:defRPr/>
            </a:pPr>
            <a:r>
              <a:rPr lang="ar-EG" sz="1200" dirty="0">
                <a:ea typeface="Open Sans Light" panose="020B0306030504020204" pitchFamily="34" charset="0"/>
              </a:rPr>
              <a:t>هذا النص هو مثال لنص يمكن أن يستبدل في نفس المساحة، لقد تم توليد هذا النص من مولد النص العربي</a:t>
            </a:r>
            <a:endParaRPr lang="en-US" dirty="0"/>
          </a:p>
        </p:txBody>
      </p:sp>
      <p:sp>
        <p:nvSpPr>
          <p:cNvPr id="3" name="Content Placeholder 2"/>
          <p:cNvSpPr>
            <a:spLocks noGrp="1"/>
          </p:cNvSpPr>
          <p:nvPr>
            <p:ph sz="quarter" idx="27" hasCustomPrompt="1"/>
          </p:nvPr>
        </p:nvSpPr>
        <p:spPr>
          <a:xfrm>
            <a:off x="3362509" y="2982725"/>
            <a:ext cx="460555" cy="460555"/>
          </a:xfrm>
        </p:spPr>
        <p:txBody>
          <a:bodyPr anchor="ctr">
            <a:normAutofit/>
          </a:bodyPr>
          <a:lstStyle>
            <a:lvl1pPr marL="0" indent="0" algn="ctr" rtl="1">
              <a:buNone/>
              <a:defRPr sz="2700">
                <a:solidFill>
                  <a:schemeClr val="bg1"/>
                </a:solidFill>
                <a:latin typeface="Helvetica Neue W23 for SKY Reg" panose="020B0604020202020204" pitchFamily="34" charset="-78"/>
                <a:cs typeface="Helvetica Neue W23 for SKY Reg" panose="020B0604020202020204" pitchFamily="34" charset="-78"/>
              </a:defRPr>
            </a:lvl1pPr>
          </a:lstStyle>
          <a:p>
            <a:pPr lvl="0"/>
            <a:r>
              <a:rPr lang="en-US" dirty="0"/>
              <a:t>a</a:t>
            </a:r>
          </a:p>
        </p:txBody>
      </p:sp>
      <p:sp>
        <p:nvSpPr>
          <p:cNvPr id="26" name="Content Placeholder 2"/>
          <p:cNvSpPr>
            <a:spLocks noGrp="1"/>
          </p:cNvSpPr>
          <p:nvPr>
            <p:ph sz="quarter" idx="28" hasCustomPrompt="1"/>
          </p:nvPr>
        </p:nvSpPr>
        <p:spPr>
          <a:xfrm>
            <a:off x="7615949" y="2982725"/>
            <a:ext cx="460555" cy="460555"/>
          </a:xfrm>
        </p:spPr>
        <p:txBody>
          <a:bodyPr anchor="ctr">
            <a:normAutofit/>
          </a:bodyPr>
          <a:lstStyle>
            <a:lvl1pPr marL="0" indent="0" algn="ctr" rtl="1">
              <a:buNone/>
              <a:defRPr sz="2700">
                <a:solidFill>
                  <a:schemeClr val="bg1"/>
                </a:solidFill>
                <a:latin typeface="Helvetica Neue W23 for SKY Reg" panose="020B0604020202020204" pitchFamily="34" charset="-78"/>
                <a:cs typeface="Helvetica Neue W23 for SKY Reg" panose="020B0604020202020204" pitchFamily="34" charset="-78"/>
              </a:defRPr>
            </a:lvl1pPr>
          </a:lstStyle>
          <a:p>
            <a:pPr lvl="0"/>
            <a:r>
              <a:rPr lang="en-US" dirty="0"/>
              <a:t>a</a:t>
            </a:r>
          </a:p>
        </p:txBody>
      </p:sp>
    </p:spTree>
    <p:extLst>
      <p:ext uri="{BB962C8B-B14F-4D97-AF65-F5344CB8AC3E}">
        <p14:creationId xmlns:p14="http://schemas.microsoft.com/office/powerpoint/2010/main" val="300460489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par>
                          <p:cTn id="19" fill="hold">
                            <p:stCondLst>
                              <p:cond delay="1500"/>
                            </p:stCondLst>
                            <p:childTnLst>
                              <p:par>
                                <p:cTn id="20" presetID="9" presetClass="entr" presetSubtype="0" fill="hold" grpId="0" nodeType="afterEffect" nodePh="1">
                                  <p:stCondLst>
                                    <p:cond delay="0"/>
                                  </p:stCondLst>
                                  <p:endCondLst>
                                    <p:cond evt="begin" delay="0">
                                      <p:tn val="20"/>
                                    </p:cond>
                                  </p:end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dissolve">
                                      <p:cBhvr>
                                        <p:cTn id="22" dur="500"/>
                                        <p:tgtEl>
                                          <p:spTgt spid="9">
                                            <p:txEl>
                                              <p:pRg st="0" end="0"/>
                                            </p:txEl>
                                          </p:spTgt>
                                        </p:tgtEl>
                                      </p:cBhvr>
                                    </p:animEffect>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dissolve">
                                      <p:cBhvr>
                                        <p:cTn id="26" dur="500"/>
                                        <p:tgtEl>
                                          <p:spTgt spid="10">
                                            <p:txEl>
                                              <p:pRg st="0" end="0"/>
                                            </p:txEl>
                                          </p:spTgt>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500"/>
                                        <p:tgtEl>
                                          <p:spTgt spid="3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6">
                                            <p:txEl>
                                              <p:pRg st="0" end="0"/>
                                            </p:txEl>
                                          </p:spTgt>
                                        </p:tgtEl>
                                        <p:attrNameLst>
                                          <p:attrName>style.visibility</p:attrName>
                                        </p:attrNameLst>
                                      </p:cBhvr>
                                      <p:to>
                                        <p:strVal val="visible"/>
                                      </p:to>
                                    </p:set>
                                    <p:animEffect transition="in" filter="wipe(left)">
                                      <p:cBhvr>
                                        <p:cTn id="41" dur="500"/>
                                        <p:tgtEl>
                                          <p:spTgt spid="26">
                                            <p:txEl>
                                              <p:pRg st="0" end="0"/>
                                            </p:txEl>
                                          </p:spTgt>
                                        </p:tgtEl>
                                      </p:cBhvr>
                                    </p:animEffect>
                                  </p:childTnLst>
                                </p:cTn>
                              </p:par>
                            </p:childTnLst>
                          </p:cTn>
                        </p:par>
                        <p:par>
                          <p:cTn id="42" fill="hold">
                            <p:stCondLst>
                              <p:cond delay="4000"/>
                            </p:stCondLst>
                            <p:childTnLst>
                              <p:par>
                                <p:cTn id="43" presetID="9" presetClass="entr" presetSubtype="0" fill="hold" grpId="0" nodeType="afterEffect" nodePh="1">
                                  <p:stCondLst>
                                    <p:cond delay="0"/>
                                  </p:stCondLst>
                                  <p:endCondLst>
                                    <p:cond evt="begin" delay="0">
                                      <p:tn val="43"/>
                                    </p:cond>
                                  </p:endCondLst>
                                  <p:childTnLst>
                                    <p:set>
                                      <p:cBhvr>
                                        <p:cTn id="44" dur="1" fill="hold">
                                          <p:stCondLst>
                                            <p:cond delay="0"/>
                                          </p:stCondLst>
                                        </p:cTn>
                                        <p:tgtEl>
                                          <p:spTgt spid="69">
                                            <p:txEl>
                                              <p:pRg st="0" end="0"/>
                                            </p:txEl>
                                          </p:spTgt>
                                        </p:tgtEl>
                                        <p:attrNameLst>
                                          <p:attrName>style.visibility</p:attrName>
                                        </p:attrNameLst>
                                      </p:cBhvr>
                                      <p:to>
                                        <p:strVal val="visible"/>
                                      </p:to>
                                    </p:set>
                                    <p:animEffect transition="in" filter="dissolve">
                                      <p:cBhvr>
                                        <p:cTn id="45" dur="500"/>
                                        <p:tgtEl>
                                          <p:spTgt spid="69">
                                            <p:txEl>
                                              <p:pRg st="0" end="0"/>
                                            </p:txEl>
                                          </p:spTgt>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70">
                                            <p:txEl>
                                              <p:pRg st="0" end="0"/>
                                            </p:txEl>
                                          </p:spTgt>
                                        </p:tgtEl>
                                        <p:attrNameLst>
                                          <p:attrName>style.visibility</p:attrName>
                                        </p:attrNameLst>
                                      </p:cBhvr>
                                      <p:to>
                                        <p:strVal val="visible"/>
                                      </p:to>
                                    </p:set>
                                    <p:animEffect transition="in" filter="dissolve">
                                      <p:cBhvr>
                                        <p:cTn id="49"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42" grpId="0"/>
      <p:bldP spid="6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69"/>
                        </p:tgtEl>
                        <p:attrNameLst>
                          <p:attrName>style.visibility</p:attrName>
                        </p:attrNameLst>
                      </p:cBhvr>
                      <p:to>
                        <p:strVal val="visible"/>
                      </p:to>
                    </p:set>
                    <p:animEffect transition="in" filter="dissolve">
                      <p:cBhvr>
                        <p:cTn dur="500"/>
                        <p:tgtEl>
                          <p:spTgt spid="69"/>
                        </p:tgtEl>
                      </p:cBhvr>
                    </p:animEffect>
                  </p:childTnLst>
                </p:cTn>
              </p:par>
            </p:tnLst>
          </p:tmpl>
        </p:tmplLst>
      </p:bldP>
      <p:bldP spid="70" grpId="0" build="p">
        <p:tmplLst>
          <p:tmpl lvl="1">
            <p:tnLst>
              <p:par>
                <p:cTn presetID="9" presetClass="entr" presetSubtype="0" fill="hold" nodeType="afterEffect" nodePh="1">
                  <p:stCondLst>
                    <p:cond delay="0"/>
                  </p:stCondLst>
                  <p:childTnLst>
                    <p:set>
                      <p:cBhvr>
                        <p:cTn dur="1" fill="hold">
                          <p:stCondLst>
                            <p:cond delay="0"/>
                          </p:stCondLst>
                        </p:cTn>
                        <p:tgtEl>
                          <p:spTgt spid="70"/>
                        </p:tgtEl>
                        <p:attrNameLst>
                          <p:attrName>style.visibility</p:attrName>
                        </p:attrNameLst>
                      </p:cBhvr>
                      <p:to>
                        <p:strVal val="visible"/>
                      </p:to>
                    </p:set>
                    <p:animEffect transition="in" filter="dissolve">
                      <p:cBhvr>
                        <p:cTn dur="500"/>
                        <p:tgtEl>
                          <p:spTgt spid="70"/>
                        </p:tgtEl>
                      </p:cBhvr>
                    </p:animEffect>
                  </p:childTnLst>
                </p:cTn>
              </p:par>
            </p:tnLst>
          </p:tmpl>
        </p:tmplLst>
      </p:bldP>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6" grpId="0" build="p">
        <p:tmplLst>
          <p:tmpl lvl="1">
            <p:tnLst>
              <p:par>
                <p:cTn presetID="22" presetClass="entr" presetSubtype="8"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8" name="Shape 1097"/>
          <p:cNvSpPr/>
          <p:nvPr/>
        </p:nvSpPr>
        <p:spPr>
          <a:xfrm>
            <a:off x="9394396" y="2544702"/>
            <a:ext cx="562575" cy="586899"/>
          </a:xfrm>
          <a:prstGeom prst="rect">
            <a:avLst/>
          </a:prstGeom>
          <a:solidFill>
            <a:schemeClr val="accent2"/>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21" name="Shape 1100"/>
          <p:cNvSpPr/>
          <p:nvPr/>
        </p:nvSpPr>
        <p:spPr>
          <a:xfrm>
            <a:off x="4355292" y="2544702"/>
            <a:ext cx="562575" cy="586899"/>
          </a:xfrm>
          <a:prstGeom prst="rect">
            <a:avLst/>
          </a:prstGeom>
          <a:solidFill>
            <a:schemeClr val="accent1"/>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pic>
        <p:nvPicPr>
          <p:cNvPr id="27" name="tablet-black.png"/>
          <p:cNvPicPr/>
          <p:nvPr userDrawn="1"/>
        </p:nvPicPr>
        <p:blipFill>
          <a:blip r:embed="rId2" cstate="print">
            <a:extLst/>
          </a:blip>
          <a:stretch>
            <a:fillRect/>
          </a:stretch>
        </p:blipFill>
        <p:spPr>
          <a:xfrm>
            <a:off x="6248373" y="1675177"/>
            <a:ext cx="2596335" cy="3666026"/>
          </a:xfrm>
          <a:prstGeom prst="rect">
            <a:avLst/>
          </a:prstGeom>
          <a:ln w="12700">
            <a:miter lim="400000"/>
          </a:ln>
        </p:spPr>
      </p:pic>
      <p:pic>
        <p:nvPicPr>
          <p:cNvPr id="30" name="tablet-white.png"/>
          <p:cNvPicPr/>
          <p:nvPr userDrawn="1"/>
        </p:nvPicPr>
        <p:blipFill>
          <a:blip r:embed="rId3" cstate="print">
            <a:extLst/>
          </a:blip>
          <a:stretch>
            <a:fillRect/>
          </a:stretch>
        </p:blipFill>
        <p:spPr>
          <a:xfrm>
            <a:off x="1269728" y="1668561"/>
            <a:ext cx="2598001" cy="3668379"/>
          </a:xfrm>
          <a:prstGeom prst="rect">
            <a:avLst/>
          </a:prstGeom>
          <a:ln w="12700">
            <a:miter lim="400000"/>
          </a:ln>
        </p:spPr>
      </p:pic>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4341812" y="3375152"/>
            <a:ext cx="1222036"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4341812" y="3750083"/>
            <a:ext cx="1477464" cy="1126717"/>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1501928" y="2059870"/>
            <a:ext cx="2133600" cy="2896640"/>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9" name="Content Placeholder 20"/>
          <p:cNvSpPr>
            <a:spLocks noGrp="1"/>
          </p:cNvSpPr>
          <p:nvPr>
            <p:ph sz="quarter" idx="25"/>
          </p:nvPr>
        </p:nvSpPr>
        <p:spPr>
          <a:xfrm>
            <a:off x="9386971" y="3375152"/>
            <a:ext cx="1222036"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70" name="Text Placeholder 17"/>
          <p:cNvSpPr>
            <a:spLocks noGrp="1"/>
          </p:cNvSpPr>
          <p:nvPr>
            <p:ph type="body" sz="quarter" idx="26"/>
          </p:nvPr>
        </p:nvSpPr>
        <p:spPr>
          <a:xfrm>
            <a:off x="9386971" y="3750083"/>
            <a:ext cx="1477464" cy="1126717"/>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33" name="Picture Placeholder 2"/>
          <p:cNvSpPr>
            <a:spLocks noGrp="1"/>
          </p:cNvSpPr>
          <p:nvPr>
            <p:ph type="pic" sz="quarter" idx="27"/>
          </p:nvPr>
        </p:nvSpPr>
        <p:spPr>
          <a:xfrm>
            <a:off x="6479740" y="2059870"/>
            <a:ext cx="2133600" cy="2896640"/>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3" name="Text Placeholder 2"/>
          <p:cNvSpPr>
            <a:spLocks noGrp="1"/>
          </p:cNvSpPr>
          <p:nvPr>
            <p:ph type="body" sz="quarter" idx="28"/>
          </p:nvPr>
        </p:nvSpPr>
        <p:spPr>
          <a:xfrm>
            <a:off x="4446080" y="2647652"/>
            <a:ext cx="380999" cy="380999"/>
          </a:xfrm>
        </p:spPr>
        <p:txBody>
          <a:bodyPr anchor="ctr">
            <a:noAutofit/>
          </a:bodyPr>
          <a:lstStyle>
            <a:lvl1pPr marL="0" indent="0" algn="ctr">
              <a:buFontTx/>
              <a:buNone/>
              <a:defRPr sz="3000">
                <a:solidFill>
                  <a:schemeClr val="bg1"/>
                </a:solidFill>
                <a:latin typeface="Source Sans Pro Light"/>
              </a:defRPr>
            </a:lvl1pPr>
            <a:lvl2pPr>
              <a:defRPr sz="3000">
                <a:latin typeface="Source Sans Pro Light"/>
              </a:defRPr>
            </a:lvl2pPr>
            <a:lvl3pPr>
              <a:defRPr sz="3000">
                <a:latin typeface="Source Sans Pro Light"/>
              </a:defRPr>
            </a:lvl3pPr>
            <a:lvl4pPr>
              <a:defRPr sz="3000">
                <a:latin typeface="Source Sans Pro Light"/>
              </a:defRPr>
            </a:lvl4pPr>
            <a:lvl5pPr>
              <a:defRPr sz="3000">
                <a:latin typeface="Source Sans Pro Light"/>
              </a:defRPr>
            </a:lvl5pPr>
          </a:lstStyle>
          <a:p>
            <a:pPr lvl="0"/>
            <a:endParaRPr lang="en-US" dirty="0"/>
          </a:p>
        </p:txBody>
      </p:sp>
      <p:sp>
        <p:nvSpPr>
          <p:cNvPr id="37" name="Text Placeholder 2"/>
          <p:cNvSpPr>
            <a:spLocks noGrp="1"/>
          </p:cNvSpPr>
          <p:nvPr>
            <p:ph type="body" sz="quarter" idx="29"/>
          </p:nvPr>
        </p:nvSpPr>
        <p:spPr>
          <a:xfrm>
            <a:off x="9485184" y="2647652"/>
            <a:ext cx="380999" cy="380999"/>
          </a:xfrm>
        </p:spPr>
        <p:txBody>
          <a:bodyPr anchor="ctr">
            <a:noAutofit/>
          </a:bodyPr>
          <a:lstStyle>
            <a:lvl1pPr marL="0" indent="0" algn="ctr">
              <a:buFontTx/>
              <a:buNone/>
              <a:defRPr sz="3000">
                <a:solidFill>
                  <a:schemeClr val="bg1"/>
                </a:solidFill>
                <a:latin typeface="Source Sans Pro Light"/>
              </a:defRPr>
            </a:lvl1pPr>
            <a:lvl2pPr>
              <a:defRPr sz="3000">
                <a:latin typeface="Source Sans Pro Light"/>
              </a:defRPr>
            </a:lvl2pPr>
            <a:lvl3pPr>
              <a:defRPr sz="3000">
                <a:latin typeface="Source Sans Pro Light"/>
              </a:defRPr>
            </a:lvl3pPr>
            <a:lvl4pPr>
              <a:defRPr sz="3000">
                <a:latin typeface="Source Sans Pro Light"/>
              </a:defRPr>
            </a:lvl4pPr>
            <a:lvl5pPr>
              <a:defRPr sz="3000">
                <a:latin typeface="Source Sans Pro Light"/>
              </a:defRPr>
            </a:lvl5pPr>
          </a:lstStyle>
          <a:p>
            <a:pPr lvl="0"/>
            <a:endParaRPr lang="en-US" dirty="0"/>
          </a:p>
        </p:txBody>
      </p:sp>
    </p:spTree>
    <p:extLst>
      <p:ext uri="{BB962C8B-B14F-4D97-AF65-F5344CB8AC3E}">
        <p14:creationId xmlns:p14="http://schemas.microsoft.com/office/powerpoint/2010/main" val="83293588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nodePh="1">
                                  <p:stCondLst>
                                    <p:cond delay="0"/>
                                  </p:stCondLst>
                                  <p:endCondLst>
                                    <p:cond evt="begin" delay="0">
                                      <p:tn val="24"/>
                                    </p:cond>
                                  </p:end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par>
                          <p:cTn id="27" fill="hold">
                            <p:stCondLst>
                              <p:cond delay="2500"/>
                            </p:stCondLst>
                            <p:childTnLst>
                              <p:par>
                                <p:cTn id="28" presetID="9" presetClass="entr" presetSubtype="0" fill="hold" grpId="0" nodeType="afterEffect" nodePh="1">
                                  <p:stCondLst>
                                    <p:cond delay="0"/>
                                  </p:stCondLst>
                                  <p:endCondLst>
                                    <p:cond evt="begin" delay="0">
                                      <p:tn val="28"/>
                                    </p:cond>
                                  </p:end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dissolve">
                                      <p:cBhvr>
                                        <p:cTn id="30" dur="500"/>
                                        <p:tgtEl>
                                          <p:spTgt spid="9">
                                            <p:txEl>
                                              <p:pRg st="0" end="0"/>
                                            </p:txEl>
                                          </p:spTgt>
                                        </p:tgtEl>
                                      </p:cBhvr>
                                    </p:animEffect>
                                  </p:childTnLst>
                                </p:cTn>
                              </p:par>
                            </p:childTnLst>
                          </p:cTn>
                        </p:par>
                        <p:par>
                          <p:cTn id="31" fill="hold">
                            <p:stCondLst>
                              <p:cond delay="3000"/>
                            </p:stCondLst>
                            <p:childTnLst>
                              <p:par>
                                <p:cTn id="32" presetID="9" presetClass="entr" presetSubtype="0" fill="hold" grpId="0" nodeType="afterEffect" nodePh="1">
                                  <p:stCondLst>
                                    <p:cond delay="0"/>
                                  </p:stCondLst>
                                  <p:endCondLst>
                                    <p:cond evt="begin" delay="0">
                                      <p:tn val="32"/>
                                    </p:cond>
                                  </p:end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dissolve">
                                      <p:cBhvr>
                                        <p:cTn id="34" dur="500"/>
                                        <p:tgtEl>
                                          <p:spTgt spid="10">
                                            <p:txEl>
                                              <p:pRg st="0" end="0"/>
                                            </p:txEl>
                                          </p:spTgt>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par>
                          <p:cTn id="39" fill="hold">
                            <p:stCondLst>
                              <p:cond delay="40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nodePh="1">
                                  <p:stCondLst>
                                    <p:cond delay="0"/>
                                  </p:stCondLst>
                                  <p:endCondLst>
                                    <p:cond evt="begin" delay="0">
                                      <p:tn val="47"/>
                                    </p:cond>
                                  </p:end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left)">
                                      <p:cBhvr>
                                        <p:cTn id="49" dur="500"/>
                                        <p:tgtEl>
                                          <p:spTgt spid="37">
                                            <p:txEl>
                                              <p:pRg st="0" end="0"/>
                                            </p:txEl>
                                          </p:spTgt>
                                        </p:tgtEl>
                                      </p:cBhvr>
                                    </p:animEffect>
                                  </p:childTnLst>
                                </p:cTn>
                              </p:par>
                            </p:childTnLst>
                          </p:cTn>
                        </p:par>
                        <p:par>
                          <p:cTn id="50" fill="hold">
                            <p:stCondLst>
                              <p:cond delay="5000"/>
                            </p:stCondLst>
                            <p:childTnLst>
                              <p:par>
                                <p:cTn id="51" presetID="9" presetClass="entr" presetSubtype="0" fill="hold" grpId="0" nodeType="afterEffect" nodePh="1">
                                  <p:stCondLst>
                                    <p:cond delay="0"/>
                                  </p:stCondLst>
                                  <p:endCondLst>
                                    <p:cond evt="begin" delay="0">
                                      <p:tn val="51"/>
                                    </p:cond>
                                  </p:endCondLst>
                                  <p:childTnLst>
                                    <p:set>
                                      <p:cBhvr>
                                        <p:cTn id="52" dur="1" fill="hold">
                                          <p:stCondLst>
                                            <p:cond delay="0"/>
                                          </p:stCondLst>
                                        </p:cTn>
                                        <p:tgtEl>
                                          <p:spTgt spid="69">
                                            <p:txEl>
                                              <p:pRg st="0" end="0"/>
                                            </p:txEl>
                                          </p:spTgt>
                                        </p:tgtEl>
                                        <p:attrNameLst>
                                          <p:attrName>style.visibility</p:attrName>
                                        </p:attrNameLst>
                                      </p:cBhvr>
                                      <p:to>
                                        <p:strVal val="visible"/>
                                      </p:to>
                                    </p:set>
                                    <p:animEffect transition="in" filter="dissolve">
                                      <p:cBhvr>
                                        <p:cTn id="53" dur="500"/>
                                        <p:tgtEl>
                                          <p:spTgt spid="69">
                                            <p:txEl>
                                              <p:pRg st="0" end="0"/>
                                            </p:txEl>
                                          </p:spTgt>
                                        </p:tgtEl>
                                      </p:cBhvr>
                                    </p:animEffect>
                                  </p:childTnLst>
                                </p:cTn>
                              </p:par>
                            </p:childTnLst>
                          </p:cTn>
                        </p:par>
                        <p:par>
                          <p:cTn id="54" fill="hold">
                            <p:stCondLst>
                              <p:cond delay="5500"/>
                            </p:stCondLst>
                            <p:childTnLst>
                              <p:par>
                                <p:cTn id="55" presetID="9" presetClass="entr" presetSubtype="0" fill="hold" grpId="0" nodeType="afterEffect" nodePh="1">
                                  <p:stCondLst>
                                    <p:cond delay="0"/>
                                  </p:stCondLst>
                                  <p:endCondLst>
                                    <p:cond evt="begin" delay="0">
                                      <p:tn val="55"/>
                                    </p:cond>
                                  </p:endCondLst>
                                  <p:childTnLst>
                                    <p:set>
                                      <p:cBhvr>
                                        <p:cTn id="56" dur="1" fill="hold">
                                          <p:stCondLst>
                                            <p:cond delay="0"/>
                                          </p:stCondLst>
                                        </p:cTn>
                                        <p:tgtEl>
                                          <p:spTgt spid="70">
                                            <p:txEl>
                                              <p:pRg st="0" end="0"/>
                                            </p:txEl>
                                          </p:spTgt>
                                        </p:tgtEl>
                                        <p:attrNameLst>
                                          <p:attrName>style.visibility</p:attrName>
                                        </p:attrNameLst>
                                      </p:cBhvr>
                                      <p:to>
                                        <p:strVal val="visible"/>
                                      </p:to>
                                    </p:set>
                                    <p:animEffect transition="in" filter="dissolve">
                                      <p:cBhvr>
                                        <p:cTn id="57"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6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69"/>
                        </p:tgtEl>
                        <p:attrNameLst>
                          <p:attrName>style.visibility</p:attrName>
                        </p:attrNameLst>
                      </p:cBhvr>
                      <p:to>
                        <p:strVal val="visible"/>
                      </p:to>
                    </p:set>
                    <p:animEffect transition="in" filter="dissolve">
                      <p:cBhvr>
                        <p:cTn dur="500"/>
                        <p:tgtEl>
                          <p:spTgt spid="69"/>
                        </p:tgtEl>
                      </p:cBhvr>
                    </p:animEffect>
                  </p:childTnLst>
                </p:cTn>
              </p:par>
            </p:tnLst>
          </p:tmpl>
        </p:tmplLst>
      </p:bldP>
      <p:bldP spid="7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70"/>
                        </p:tgtEl>
                        <p:attrNameLst>
                          <p:attrName>style.visibility</p:attrName>
                        </p:attrNameLst>
                      </p:cBhvr>
                      <p:to>
                        <p:strVal val="visible"/>
                      </p:to>
                    </p:set>
                    <p:animEffect transition="in" filter="dissolve">
                      <p:cBhvr>
                        <p:cTn dur="500"/>
                        <p:tgtEl>
                          <p:spTgt spid="70"/>
                        </p:tgtEl>
                      </p:cBhvr>
                    </p:animEffect>
                  </p:childTnLst>
                </p:cTn>
              </p:par>
            </p:tnLst>
          </p:tmpl>
        </p:tmplLst>
      </p:bldP>
      <p:bldP spid="33" grpId="0"/>
      <p:bldP spid="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37"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61" name="tablet-black.png"/>
          <p:cNvPicPr/>
          <p:nvPr userDrawn="1"/>
        </p:nvPicPr>
        <p:blipFill>
          <a:blip r:embed="rId2" cstate="print">
            <a:extLst/>
          </a:blip>
          <a:stretch>
            <a:fillRect/>
          </a:stretch>
        </p:blipFill>
        <p:spPr>
          <a:xfrm>
            <a:off x="4796245" y="1675177"/>
            <a:ext cx="2596335" cy="3666026"/>
          </a:xfrm>
          <a:prstGeom prst="rect">
            <a:avLst/>
          </a:prstGeom>
          <a:ln w="12700">
            <a:miter lim="400000"/>
          </a:ln>
        </p:spPr>
      </p:pic>
      <p:grpSp>
        <p:nvGrpSpPr>
          <p:cNvPr id="2" name="Group 835"/>
          <p:cNvGrpSpPr/>
          <p:nvPr userDrawn="1"/>
        </p:nvGrpSpPr>
        <p:grpSpPr>
          <a:xfrm>
            <a:off x="8095272" y="2013907"/>
            <a:ext cx="455700" cy="455814"/>
            <a:chOff x="0" y="0"/>
            <a:chExt cx="911635" cy="911627"/>
          </a:xfrm>
        </p:grpSpPr>
        <p:sp>
          <p:nvSpPr>
            <p:cNvPr id="152" name="Shape 833"/>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53" name="Shape 834"/>
            <p:cNvSpPr/>
            <p:nvPr/>
          </p:nvSpPr>
          <p:spPr>
            <a:xfrm>
              <a:off x="287863" y="322425"/>
              <a:ext cx="335910" cy="239927"/>
            </a:xfrm>
            <a:custGeom>
              <a:avLst/>
              <a:gdLst/>
              <a:ahLst/>
              <a:cxnLst>
                <a:cxn ang="0">
                  <a:pos x="wd2" y="hd2"/>
                </a:cxn>
                <a:cxn ang="5400000">
                  <a:pos x="wd2" y="hd2"/>
                </a:cxn>
                <a:cxn ang="10800000">
                  <a:pos x="wd2" y="hd2"/>
                </a:cxn>
                <a:cxn ang="16200000">
                  <a:pos x="wd2" y="hd2"/>
                </a:cxn>
              </a:cxnLst>
              <a:rect l="0" t="0"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3" name="Group 718"/>
          <p:cNvGrpSpPr/>
          <p:nvPr userDrawn="1"/>
        </p:nvGrpSpPr>
        <p:grpSpPr>
          <a:xfrm>
            <a:off x="3645818" y="2006289"/>
            <a:ext cx="455687" cy="455814"/>
            <a:chOff x="0" y="0"/>
            <a:chExt cx="911610" cy="911627"/>
          </a:xfrm>
        </p:grpSpPr>
        <p:sp>
          <p:nvSpPr>
            <p:cNvPr id="78" name="Shape 716"/>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lumMod val="75000"/>
              </a:schemeClr>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9" name="Shape 717"/>
            <p:cNvSpPr/>
            <p:nvPr/>
          </p:nvSpPr>
          <p:spPr>
            <a:xfrm>
              <a:off x="334270" y="282472"/>
              <a:ext cx="243070" cy="335885"/>
            </a:xfrm>
            <a:custGeom>
              <a:avLst/>
              <a:gdLst/>
              <a:ahLst/>
              <a:cxnLst>
                <a:cxn ang="0">
                  <a:pos x="wd2" y="hd2"/>
                </a:cxn>
                <a:cxn ang="5400000">
                  <a:pos x="wd2" y="hd2"/>
                </a:cxn>
                <a:cxn ang="10800000">
                  <a:pos x="wd2" y="hd2"/>
                </a:cxn>
                <a:cxn ang="16200000">
                  <a:pos x="wd2" y="hd2"/>
                </a:cxn>
              </a:cxnLst>
              <a:rect l="0" t="0"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8761412" y="2006502"/>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8761412" y="2250651"/>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5027612" y="2057400"/>
            <a:ext cx="2133600" cy="286937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grpSp>
        <p:nvGrpSpPr>
          <p:cNvPr id="4" name="Group 715"/>
          <p:cNvGrpSpPr/>
          <p:nvPr userDrawn="1"/>
        </p:nvGrpSpPr>
        <p:grpSpPr>
          <a:xfrm>
            <a:off x="3645765" y="4538461"/>
            <a:ext cx="455691" cy="455814"/>
            <a:chOff x="0" y="0"/>
            <a:chExt cx="911618" cy="911627"/>
          </a:xfrm>
        </p:grpSpPr>
        <p:sp>
          <p:nvSpPr>
            <p:cNvPr id="75" name="Shape 713"/>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6" name="Shape 714"/>
            <p:cNvSpPr/>
            <p:nvPr/>
          </p:nvSpPr>
          <p:spPr>
            <a:xfrm>
              <a:off x="325844" y="282472"/>
              <a:ext cx="259931" cy="335885"/>
            </a:xfrm>
            <a:custGeom>
              <a:avLst/>
              <a:gdLst/>
              <a:ahLst/>
              <a:cxnLst>
                <a:cxn ang="0">
                  <a:pos x="wd2" y="hd2"/>
                </a:cxn>
                <a:cxn ang="5400000">
                  <a:pos x="wd2" y="hd2"/>
                </a:cxn>
                <a:cxn ang="10800000">
                  <a:pos x="wd2" y="hd2"/>
                </a:cxn>
                <a:cxn ang="16200000">
                  <a:pos x="wd2" y="hd2"/>
                </a:cxn>
              </a:cxnLst>
              <a:rect l="0" t="0"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5" name="Group 721"/>
          <p:cNvGrpSpPr/>
          <p:nvPr userDrawn="1"/>
        </p:nvGrpSpPr>
        <p:grpSpPr>
          <a:xfrm>
            <a:off x="8099788" y="3694403"/>
            <a:ext cx="455701" cy="455815"/>
            <a:chOff x="-1" y="-1"/>
            <a:chExt cx="911637" cy="911629"/>
          </a:xfrm>
        </p:grpSpPr>
        <p:sp>
          <p:nvSpPr>
            <p:cNvPr id="81" name="Shape 719"/>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2" name="Shape 720"/>
            <p:cNvSpPr/>
            <p:nvPr/>
          </p:nvSpPr>
          <p:spPr>
            <a:xfrm>
              <a:off x="287861" y="287871"/>
              <a:ext cx="335911" cy="335886"/>
            </a:xfrm>
            <a:custGeom>
              <a:avLst/>
              <a:gdLst/>
              <a:ahLst/>
              <a:cxnLst>
                <a:cxn ang="0">
                  <a:pos x="wd2" y="hd2"/>
                </a:cxn>
                <a:cxn ang="5400000">
                  <a:pos x="wd2" y="hd2"/>
                </a:cxn>
                <a:cxn ang="10800000">
                  <a:pos x="wd2" y="hd2"/>
                </a:cxn>
                <a:cxn ang="16200000">
                  <a:pos x="wd2" y="hd2"/>
                </a:cxn>
              </a:cxnLst>
              <a:rect l="0" t="0"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6" name="Group 727"/>
          <p:cNvGrpSpPr/>
          <p:nvPr userDrawn="1"/>
        </p:nvGrpSpPr>
        <p:grpSpPr>
          <a:xfrm>
            <a:off x="8099798" y="4538461"/>
            <a:ext cx="455681" cy="455815"/>
            <a:chOff x="-1" y="0"/>
            <a:chExt cx="911598" cy="911628"/>
          </a:xfrm>
        </p:grpSpPr>
        <p:sp>
          <p:nvSpPr>
            <p:cNvPr id="87" name="Shape 725"/>
            <p:cNvSpPr/>
            <p:nvPr/>
          </p:nvSpPr>
          <p:spPr>
            <a:xfrm>
              <a:off x="-1" y="0"/>
              <a:ext cx="911598" cy="911628"/>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8" name="Shape 726"/>
            <p:cNvSpPr/>
            <p:nvPr/>
          </p:nvSpPr>
          <p:spPr>
            <a:xfrm>
              <a:off x="287844" y="306407"/>
              <a:ext cx="335911" cy="298811"/>
            </a:xfrm>
            <a:custGeom>
              <a:avLst/>
              <a:gdLst/>
              <a:ahLst/>
              <a:cxnLst>
                <a:cxn ang="0">
                  <a:pos x="wd2" y="hd2"/>
                </a:cxn>
                <a:cxn ang="5400000">
                  <a:pos x="wd2" y="hd2"/>
                </a:cxn>
                <a:cxn ang="10800000">
                  <a:pos x="wd2" y="hd2"/>
                </a:cxn>
                <a:cxn ang="16200000">
                  <a:pos x="wd2" y="hd2"/>
                </a:cxn>
              </a:cxnLst>
              <a:rect l="0" t="0"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7" name="Group 730"/>
          <p:cNvGrpSpPr/>
          <p:nvPr userDrawn="1"/>
        </p:nvGrpSpPr>
        <p:grpSpPr>
          <a:xfrm>
            <a:off x="8099798" y="2850347"/>
            <a:ext cx="455681" cy="455815"/>
            <a:chOff x="0" y="0"/>
            <a:chExt cx="911598" cy="911629"/>
          </a:xfrm>
        </p:grpSpPr>
        <p:sp>
          <p:nvSpPr>
            <p:cNvPr id="90" name="Shape 728"/>
            <p:cNvSpPr/>
            <p:nvPr/>
          </p:nvSpPr>
          <p:spPr>
            <a:xfrm>
              <a:off x="0" y="0"/>
              <a:ext cx="911598" cy="911629"/>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1" name="Shape 729"/>
            <p:cNvSpPr/>
            <p:nvPr/>
          </p:nvSpPr>
          <p:spPr>
            <a:xfrm>
              <a:off x="285188" y="305676"/>
              <a:ext cx="341220" cy="300278"/>
            </a:xfrm>
            <a:custGeom>
              <a:avLst/>
              <a:gdLst/>
              <a:ahLst/>
              <a:cxnLst>
                <a:cxn ang="0">
                  <a:pos x="wd2" y="hd2"/>
                </a:cxn>
                <a:cxn ang="5400000">
                  <a:pos x="wd2" y="hd2"/>
                </a:cxn>
                <a:cxn ang="10800000">
                  <a:pos x="wd2" y="hd2"/>
                </a:cxn>
                <a:cxn ang="16200000">
                  <a:pos x="wd2" y="hd2"/>
                </a:cxn>
              </a:cxnLst>
              <a:rect l="0" t="0"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8" name="Group 733"/>
          <p:cNvGrpSpPr/>
          <p:nvPr userDrawn="1"/>
        </p:nvGrpSpPr>
        <p:grpSpPr>
          <a:xfrm>
            <a:off x="3645765" y="2850347"/>
            <a:ext cx="455691" cy="455814"/>
            <a:chOff x="0" y="0"/>
            <a:chExt cx="911618" cy="911627"/>
          </a:xfrm>
        </p:grpSpPr>
        <p:sp>
          <p:nvSpPr>
            <p:cNvPr id="94" name="Shape 731"/>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5" name="Shape 732"/>
            <p:cNvSpPr/>
            <p:nvPr/>
          </p:nvSpPr>
          <p:spPr>
            <a:xfrm>
              <a:off x="287277" y="355105"/>
              <a:ext cx="337065" cy="202231"/>
            </a:xfrm>
            <a:custGeom>
              <a:avLst/>
              <a:gdLst/>
              <a:ahLst/>
              <a:cxnLst>
                <a:cxn ang="0">
                  <a:pos x="wd2" y="hd2"/>
                </a:cxn>
                <a:cxn ang="5400000">
                  <a:pos x="wd2" y="hd2"/>
                </a:cxn>
                <a:cxn ang="10800000">
                  <a:pos x="wd2" y="hd2"/>
                </a:cxn>
                <a:cxn ang="16200000">
                  <a:pos x="wd2" y="hd2"/>
                </a:cxn>
              </a:cxnLst>
              <a:rect l="0" t="0"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11" name="Group 736"/>
          <p:cNvGrpSpPr/>
          <p:nvPr userDrawn="1"/>
        </p:nvGrpSpPr>
        <p:grpSpPr>
          <a:xfrm>
            <a:off x="3645767" y="3694404"/>
            <a:ext cx="455687" cy="455814"/>
            <a:chOff x="0" y="0"/>
            <a:chExt cx="911610" cy="911627"/>
          </a:xfrm>
        </p:grpSpPr>
        <p:sp>
          <p:nvSpPr>
            <p:cNvPr id="97" name="Shape 734"/>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8" name="Shape 735"/>
            <p:cNvSpPr/>
            <p:nvPr/>
          </p:nvSpPr>
          <p:spPr>
            <a:xfrm>
              <a:off x="344357" y="315715"/>
              <a:ext cx="222897" cy="2801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00" name="Content Placeholder 20"/>
          <p:cNvSpPr>
            <a:spLocks noGrp="1"/>
          </p:cNvSpPr>
          <p:nvPr>
            <p:ph sz="quarter" idx="24"/>
          </p:nvPr>
        </p:nvSpPr>
        <p:spPr>
          <a:xfrm>
            <a:off x="2006600" y="2006502"/>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1" name="Text Placeholder 17"/>
          <p:cNvSpPr>
            <a:spLocks noGrp="1"/>
          </p:cNvSpPr>
          <p:nvPr>
            <p:ph type="body" sz="quarter" idx="25"/>
          </p:nvPr>
        </p:nvSpPr>
        <p:spPr>
          <a:xfrm>
            <a:off x="1293812" y="2250651"/>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6" name="Content Placeholder 20"/>
          <p:cNvSpPr>
            <a:spLocks noGrp="1"/>
          </p:cNvSpPr>
          <p:nvPr>
            <p:ph sz="quarter" idx="26"/>
          </p:nvPr>
        </p:nvSpPr>
        <p:spPr>
          <a:xfrm>
            <a:off x="8761412" y="2859552"/>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7" name="Text Placeholder 17"/>
          <p:cNvSpPr>
            <a:spLocks noGrp="1"/>
          </p:cNvSpPr>
          <p:nvPr>
            <p:ph type="body" sz="quarter" idx="27"/>
          </p:nvPr>
        </p:nvSpPr>
        <p:spPr>
          <a:xfrm>
            <a:off x="8761412" y="3103701"/>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8" name="Content Placeholder 20"/>
          <p:cNvSpPr>
            <a:spLocks noGrp="1"/>
          </p:cNvSpPr>
          <p:nvPr>
            <p:ph sz="quarter" idx="28"/>
          </p:nvPr>
        </p:nvSpPr>
        <p:spPr>
          <a:xfrm>
            <a:off x="2006600" y="2859552"/>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9" name="Text Placeholder 17"/>
          <p:cNvSpPr>
            <a:spLocks noGrp="1"/>
          </p:cNvSpPr>
          <p:nvPr>
            <p:ph type="body" sz="quarter" idx="29"/>
          </p:nvPr>
        </p:nvSpPr>
        <p:spPr>
          <a:xfrm>
            <a:off x="1293812" y="3103701"/>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0" name="Content Placeholder 20"/>
          <p:cNvSpPr>
            <a:spLocks noGrp="1"/>
          </p:cNvSpPr>
          <p:nvPr>
            <p:ph sz="quarter" idx="30"/>
          </p:nvPr>
        </p:nvSpPr>
        <p:spPr>
          <a:xfrm>
            <a:off x="8761412" y="3694404"/>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1" name="Text Placeholder 17"/>
          <p:cNvSpPr>
            <a:spLocks noGrp="1"/>
          </p:cNvSpPr>
          <p:nvPr>
            <p:ph type="body" sz="quarter" idx="31"/>
          </p:nvPr>
        </p:nvSpPr>
        <p:spPr>
          <a:xfrm>
            <a:off x="8761412" y="3938553"/>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2" name="Content Placeholder 20"/>
          <p:cNvSpPr>
            <a:spLocks noGrp="1"/>
          </p:cNvSpPr>
          <p:nvPr>
            <p:ph sz="quarter" idx="32"/>
          </p:nvPr>
        </p:nvSpPr>
        <p:spPr>
          <a:xfrm>
            <a:off x="2006600" y="3694404"/>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3" name="Text Placeholder 17"/>
          <p:cNvSpPr>
            <a:spLocks noGrp="1"/>
          </p:cNvSpPr>
          <p:nvPr>
            <p:ph type="body" sz="quarter" idx="33"/>
          </p:nvPr>
        </p:nvSpPr>
        <p:spPr>
          <a:xfrm>
            <a:off x="1293812" y="3938553"/>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4" name="Content Placeholder 20"/>
          <p:cNvSpPr>
            <a:spLocks noGrp="1"/>
          </p:cNvSpPr>
          <p:nvPr>
            <p:ph sz="quarter" idx="34"/>
          </p:nvPr>
        </p:nvSpPr>
        <p:spPr>
          <a:xfrm>
            <a:off x="8761412" y="4547454"/>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5" name="Text Placeholder 17"/>
          <p:cNvSpPr>
            <a:spLocks noGrp="1"/>
          </p:cNvSpPr>
          <p:nvPr>
            <p:ph type="body" sz="quarter" idx="35"/>
          </p:nvPr>
        </p:nvSpPr>
        <p:spPr>
          <a:xfrm>
            <a:off x="8761412" y="4791603"/>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6" name="Content Placeholder 20"/>
          <p:cNvSpPr>
            <a:spLocks noGrp="1"/>
          </p:cNvSpPr>
          <p:nvPr>
            <p:ph sz="quarter" idx="36"/>
          </p:nvPr>
        </p:nvSpPr>
        <p:spPr>
          <a:xfrm>
            <a:off x="2006600" y="4547454"/>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7" name="Text Placeholder 17"/>
          <p:cNvSpPr>
            <a:spLocks noGrp="1"/>
          </p:cNvSpPr>
          <p:nvPr>
            <p:ph type="body" sz="quarter" idx="37"/>
          </p:nvPr>
        </p:nvSpPr>
        <p:spPr>
          <a:xfrm>
            <a:off x="1293812" y="4791603"/>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Tree>
    <p:extLst>
      <p:ext uri="{BB962C8B-B14F-4D97-AF65-F5344CB8AC3E}">
        <p14:creationId xmlns:p14="http://schemas.microsoft.com/office/powerpoint/2010/main" val="260429672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up)">
                                      <p:cBhvr>
                                        <p:cTn id="15" dur="500"/>
                                        <p:tgtEl>
                                          <p:spTgt spid="61"/>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0">
                                            <p:txEl>
                                              <p:pRg st="0" end="0"/>
                                            </p:txEl>
                                          </p:spTgt>
                                        </p:tgtEl>
                                        <p:attrNameLst>
                                          <p:attrName>style.visibility</p:attrName>
                                        </p:attrNameLst>
                                      </p:cBhvr>
                                      <p:to>
                                        <p:strVal val="visible"/>
                                      </p:to>
                                    </p:set>
                                    <p:animEffect transition="in" filter="dissolve">
                                      <p:cBhvr>
                                        <p:cTn id="27" dur="500"/>
                                        <p:tgtEl>
                                          <p:spTgt spid="100">
                                            <p:txEl>
                                              <p:pRg st="0" end="0"/>
                                            </p:txEl>
                                          </p:spTgt>
                                        </p:tgtEl>
                                      </p:cBhvr>
                                    </p:animEffect>
                                  </p:childTnLst>
                                </p:cTn>
                              </p:par>
                              <p:par>
                                <p:cTn id="28" presetID="9" presetClass="entr" presetSubtype="0" fill="hold" grpId="0" nodeType="withEffect" nodePh="1">
                                  <p:stCondLst>
                                    <p:cond delay="0"/>
                                  </p:stCondLst>
                                  <p:endCondLst>
                                    <p:cond evt="begin" delay="0">
                                      <p:tn val="28"/>
                                    </p:cond>
                                  </p:endCondLst>
                                  <p:childTnLst>
                                    <p:set>
                                      <p:cBhvr>
                                        <p:cTn id="29" dur="1" fill="hold">
                                          <p:stCondLst>
                                            <p:cond delay="0"/>
                                          </p:stCondLst>
                                        </p:cTn>
                                        <p:tgtEl>
                                          <p:spTgt spid="101">
                                            <p:txEl>
                                              <p:pRg st="0" end="0"/>
                                            </p:txEl>
                                          </p:spTgt>
                                        </p:tgtEl>
                                        <p:attrNameLst>
                                          <p:attrName>style.visibility</p:attrName>
                                        </p:attrNameLst>
                                      </p:cBhvr>
                                      <p:to>
                                        <p:strVal val="visible"/>
                                      </p:to>
                                    </p:set>
                                    <p:animEffect transition="in" filter="dissolve">
                                      <p:cBhvr>
                                        <p:cTn id="30" dur="500"/>
                                        <p:tgtEl>
                                          <p:spTgt spid="101">
                                            <p:txEl>
                                              <p:pRg st="0" end="0"/>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3500"/>
                            </p:stCondLst>
                            <p:childTnLst>
                              <p:par>
                                <p:cTn id="36" presetID="9" presetClass="entr" presetSubtype="0" fill="hold" grpId="0" nodeType="afterEffect" nodePh="1">
                                  <p:stCondLst>
                                    <p:cond delay="0"/>
                                  </p:stCondLst>
                                  <p:endCondLst>
                                    <p:cond evt="begin" delay="0">
                                      <p:tn val="36"/>
                                    </p:cond>
                                  </p:endCondLst>
                                  <p:childTnLst>
                                    <p:set>
                                      <p:cBhvr>
                                        <p:cTn id="37" dur="1" fill="hold">
                                          <p:stCondLst>
                                            <p:cond delay="0"/>
                                          </p:stCondLst>
                                        </p:cTn>
                                        <p:tgtEl>
                                          <p:spTgt spid="108">
                                            <p:txEl>
                                              <p:pRg st="0" end="0"/>
                                            </p:txEl>
                                          </p:spTgt>
                                        </p:tgtEl>
                                        <p:attrNameLst>
                                          <p:attrName>style.visibility</p:attrName>
                                        </p:attrNameLst>
                                      </p:cBhvr>
                                      <p:to>
                                        <p:strVal val="visible"/>
                                      </p:to>
                                    </p:set>
                                    <p:animEffect transition="in" filter="dissolve">
                                      <p:cBhvr>
                                        <p:cTn id="38" dur="500"/>
                                        <p:tgtEl>
                                          <p:spTgt spid="108">
                                            <p:txEl>
                                              <p:pRg st="0" end="0"/>
                                            </p:txEl>
                                          </p:spTgt>
                                        </p:tgtEl>
                                      </p:cBhvr>
                                    </p:animEffect>
                                  </p:childTnLst>
                                </p:cTn>
                              </p:par>
                              <p:par>
                                <p:cTn id="39" presetID="9" presetClass="entr" presetSubtype="0" fill="hold" grpId="0" nodeType="withEffect" nodePh="1">
                                  <p:stCondLst>
                                    <p:cond delay="0"/>
                                  </p:stCondLst>
                                  <p:endCondLst>
                                    <p:cond evt="begin" delay="0">
                                      <p:tn val="39"/>
                                    </p:cond>
                                  </p:endCondLst>
                                  <p:childTnLst>
                                    <p:set>
                                      <p:cBhvr>
                                        <p:cTn id="40" dur="1" fill="hold">
                                          <p:stCondLst>
                                            <p:cond delay="0"/>
                                          </p:stCondLst>
                                        </p:cTn>
                                        <p:tgtEl>
                                          <p:spTgt spid="109">
                                            <p:txEl>
                                              <p:pRg st="0" end="0"/>
                                            </p:txEl>
                                          </p:spTgt>
                                        </p:tgtEl>
                                        <p:attrNameLst>
                                          <p:attrName>style.visibility</p:attrName>
                                        </p:attrNameLst>
                                      </p:cBhvr>
                                      <p:to>
                                        <p:strVal val="visible"/>
                                      </p:to>
                                    </p:set>
                                    <p:animEffect transition="in" filter="dissolve">
                                      <p:cBhvr>
                                        <p:cTn id="41" dur="500"/>
                                        <p:tgtEl>
                                          <p:spTgt spid="109">
                                            <p:txEl>
                                              <p:pRg st="0" end="0"/>
                                            </p:txEl>
                                          </p:spTgt>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4500"/>
                            </p:stCondLst>
                            <p:childTnLst>
                              <p:par>
                                <p:cTn id="47" presetID="9" presetClass="entr" presetSubtype="0" fill="hold" grpId="0" nodeType="afterEffect" nodePh="1">
                                  <p:stCondLst>
                                    <p:cond delay="0"/>
                                  </p:stCondLst>
                                  <p:endCondLst>
                                    <p:cond evt="begin" delay="0">
                                      <p:tn val="47"/>
                                    </p:cond>
                                  </p:endCondLst>
                                  <p:childTnLst>
                                    <p:set>
                                      <p:cBhvr>
                                        <p:cTn id="48" dur="1" fill="hold">
                                          <p:stCondLst>
                                            <p:cond delay="0"/>
                                          </p:stCondLst>
                                        </p:cTn>
                                        <p:tgtEl>
                                          <p:spTgt spid="112">
                                            <p:txEl>
                                              <p:pRg st="0" end="0"/>
                                            </p:txEl>
                                          </p:spTgt>
                                        </p:tgtEl>
                                        <p:attrNameLst>
                                          <p:attrName>style.visibility</p:attrName>
                                        </p:attrNameLst>
                                      </p:cBhvr>
                                      <p:to>
                                        <p:strVal val="visible"/>
                                      </p:to>
                                    </p:set>
                                    <p:animEffect transition="in" filter="dissolve">
                                      <p:cBhvr>
                                        <p:cTn id="49" dur="500"/>
                                        <p:tgtEl>
                                          <p:spTgt spid="112">
                                            <p:txEl>
                                              <p:pRg st="0" end="0"/>
                                            </p:txEl>
                                          </p:spTgt>
                                        </p:tgtEl>
                                      </p:cBhvr>
                                    </p:animEffect>
                                  </p:childTnLst>
                                </p:cTn>
                              </p:par>
                              <p:par>
                                <p:cTn id="50" presetID="9" presetClass="entr" presetSubtype="0" fill="hold" grpId="0" nodeType="withEffect" nodePh="1">
                                  <p:stCondLst>
                                    <p:cond delay="0"/>
                                  </p:stCondLst>
                                  <p:endCondLst>
                                    <p:cond evt="begin" delay="0">
                                      <p:tn val="50"/>
                                    </p:cond>
                                  </p:endCondLst>
                                  <p:childTnLst>
                                    <p:set>
                                      <p:cBhvr>
                                        <p:cTn id="51" dur="1" fill="hold">
                                          <p:stCondLst>
                                            <p:cond delay="0"/>
                                          </p:stCondLst>
                                        </p:cTn>
                                        <p:tgtEl>
                                          <p:spTgt spid="113">
                                            <p:txEl>
                                              <p:pRg st="0" end="0"/>
                                            </p:txEl>
                                          </p:spTgt>
                                        </p:tgtEl>
                                        <p:attrNameLst>
                                          <p:attrName>style.visibility</p:attrName>
                                        </p:attrNameLst>
                                      </p:cBhvr>
                                      <p:to>
                                        <p:strVal val="visible"/>
                                      </p:to>
                                    </p:set>
                                    <p:animEffect transition="in" filter="dissolve">
                                      <p:cBhvr>
                                        <p:cTn id="52" dur="500"/>
                                        <p:tgtEl>
                                          <p:spTgt spid="113">
                                            <p:txEl>
                                              <p:pRg st="0" end="0"/>
                                            </p:txEl>
                                          </p:spTgt>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par>
                          <p:cTn id="57" fill="hold">
                            <p:stCondLst>
                              <p:cond delay="5500"/>
                            </p:stCondLst>
                            <p:childTnLst>
                              <p:par>
                                <p:cTn id="58" presetID="9" presetClass="entr" presetSubtype="0" fill="hold" grpId="0" nodeType="afterEffect" nodePh="1">
                                  <p:stCondLst>
                                    <p:cond delay="0"/>
                                  </p:stCondLst>
                                  <p:endCondLst>
                                    <p:cond evt="begin" delay="0">
                                      <p:tn val="58"/>
                                    </p:cond>
                                  </p:endCondLst>
                                  <p:childTnLst>
                                    <p:set>
                                      <p:cBhvr>
                                        <p:cTn id="59" dur="1" fill="hold">
                                          <p:stCondLst>
                                            <p:cond delay="0"/>
                                          </p:stCondLst>
                                        </p:cTn>
                                        <p:tgtEl>
                                          <p:spTgt spid="116">
                                            <p:txEl>
                                              <p:pRg st="0" end="0"/>
                                            </p:txEl>
                                          </p:spTgt>
                                        </p:tgtEl>
                                        <p:attrNameLst>
                                          <p:attrName>style.visibility</p:attrName>
                                        </p:attrNameLst>
                                      </p:cBhvr>
                                      <p:to>
                                        <p:strVal val="visible"/>
                                      </p:to>
                                    </p:set>
                                    <p:animEffect transition="in" filter="dissolve">
                                      <p:cBhvr>
                                        <p:cTn id="60" dur="500"/>
                                        <p:tgtEl>
                                          <p:spTgt spid="116">
                                            <p:txEl>
                                              <p:pRg st="0" end="0"/>
                                            </p:txEl>
                                          </p:spTgt>
                                        </p:tgtEl>
                                      </p:cBhvr>
                                    </p:animEffect>
                                  </p:childTnLst>
                                </p:cTn>
                              </p:par>
                              <p:par>
                                <p:cTn id="61" presetID="9" presetClass="entr" presetSubtype="0" fill="hold" grpId="0" nodeType="withEffect" nodePh="1">
                                  <p:stCondLst>
                                    <p:cond delay="0"/>
                                  </p:stCondLst>
                                  <p:endCondLst>
                                    <p:cond evt="begin" delay="0">
                                      <p:tn val="61"/>
                                    </p:cond>
                                  </p:endCondLst>
                                  <p:childTnLst>
                                    <p:set>
                                      <p:cBhvr>
                                        <p:cTn id="62" dur="1" fill="hold">
                                          <p:stCondLst>
                                            <p:cond delay="0"/>
                                          </p:stCondLst>
                                        </p:cTn>
                                        <p:tgtEl>
                                          <p:spTgt spid="117">
                                            <p:txEl>
                                              <p:pRg st="0" end="0"/>
                                            </p:txEl>
                                          </p:spTgt>
                                        </p:tgtEl>
                                        <p:attrNameLst>
                                          <p:attrName>style.visibility</p:attrName>
                                        </p:attrNameLst>
                                      </p:cBhvr>
                                      <p:to>
                                        <p:strVal val="visible"/>
                                      </p:to>
                                    </p:set>
                                    <p:animEffect transition="in" filter="dissolve">
                                      <p:cBhvr>
                                        <p:cTn id="63" dur="500"/>
                                        <p:tgtEl>
                                          <p:spTgt spid="117">
                                            <p:txEl>
                                              <p:pRg st="0" end="0"/>
                                            </p:txEl>
                                          </p:spTgt>
                                        </p:tgtEl>
                                      </p:cBhvr>
                                    </p:animEffect>
                                  </p:childTnLst>
                                </p:cTn>
                              </p:par>
                            </p:childTnLst>
                          </p:cTn>
                        </p:par>
                        <p:par>
                          <p:cTn id="64" fill="hold">
                            <p:stCondLst>
                              <p:cond delay="6000"/>
                            </p:stCondLst>
                            <p:childTnLst>
                              <p:par>
                                <p:cTn id="65" presetID="10" presetClass="entr" presetSubtype="0" fill="hold" grpId="0" nodeType="afterEffect">
                                  <p:stCondLst>
                                    <p:cond delay="0"/>
                                  </p:stCondLst>
                                  <p:iterate>
                                    <p:tmAbs val="0"/>
                                  </p:iterate>
                                  <p:childTnLst>
                                    <p:set>
                                      <p:cBhvr>
                                        <p:cTn id="66" fill="hold"/>
                                        <p:tgtEl>
                                          <p:spTgt spid="2"/>
                                        </p:tgtEl>
                                        <p:attrNameLst>
                                          <p:attrName>style.visibility</p:attrName>
                                        </p:attrNameLst>
                                      </p:cBhvr>
                                      <p:to>
                                        <p:strVal val="visible"/>
                                      </p:to>
                                    </p:set>
                                    <p:animEffect transition="in" filter="fade">
                                      <p:cBhvr>
                                        <p:cTn id="67" dur="500"/>
                                        <p:tgtEl>
                                          <p:spTgt spid="2"/>
                                        </p:tgtEl>
                                      </p:cBhvr>
                                    </p:animEffect>
                                  </p:childTnLst>
                                </p:cTn>
                              </p:par>
                            </p:childTnLst>
                          </p:cTn>
                        </p:par>
                        <p:par>
                          <p:cTn id="68" fill="hold">
                            <p:stCondLst>
                              <p:cond delay="6500"/>
                            </p:stCondLst>
                            <p:childTnLst>
                              <p:par>
                                <p:cTn id="69" presetID="9" presetClass="entr" presetSubtype="0" fill="hold" grpId="0" nodeType="afterEffect" nodePh="1">
                                  <p:stCondLst>
                                    <p:cond delay="0"/>
                                  </p:stCondLst>
                                  <p:endCondLst>
                                    <p:cond evt="begin" delay="0">
                                      <p:tn val="69"/>
                                    </p:cond>
                                  </p:endCondLst>
                                  <p:childTnLst>
                                    <p:set>
                                      <p:cBhvr>
                                        <p:cTn id="70" dur="1" fill="hold">
                                          <p:stCondLst>
                                            <p:cond delay="0"/>
                                          </p:stCondLst>
                                        </p:cTn>
                                        <p:tgtEl>
                                          <p:spTgt spid="9">
                                            <p:txEl>
                                              <p:pRg st="0" end="0"/>
                                            </p:txEl>
                                          </p:spTgt>
                                        </p:tgtEl>
                                        <p:attrNameLst>
                                          <p:attrName>style.visibility</p:attrName>
                                        </p:attrNameLst>
                                      </p:cBhvr>
                                      <p:to>
                                        <p:strVal val="visible"/>
                                      </p:to>
                                    </p:set>
                                    <p:animEffect transition="in" filter="dissolve">
                                      <p:cBhvr>
                                        <p:cTn id="71" dur="500"/>
                                        <p:tgtEl>
                                          <p:spTgt spid="9">
                                            <p:txEl>
                                              <p:pRg st="0" end="0"/>
                                            </p:txEl>
                                          </p:spTgt>
                                        </p:tgtEl>
                                      </p:cBhvr>
                                    </p:animEffect>
                                  </p:childTnLst>
                                </p:cTn>
                              </p:par>
                              <p:par>
                                <p:cTn id="72" presetID="9" presetClass="entr" presetSubtype="0" fill="hold" grpId="0" nodeType="withEffect" nodePh="1">
                                  <p:stCondLst>
                                    <p:cond delay="0"/>
                                  </p:stCondLst>
                                  <p:endCondLst>
                                    <p:cond evt="begin" delay="0">
                                      <p:tn val="72"/>
                                    </p:cond>
                                  </p:endCondLst>
                                  <p:childTnLst>
                                    <p:set>
                                      <p:cBhvr>
                                        <p:cTn id="73" dur="1" fill="hold">
                                          <p:stCondLst>
                                            <p:cond delay="0"/>
                                          </p:stCondLst>
                                        </p:cTn>
                                        <p:tgtEl>
                                          <p:spTgt spid="10">
                                            <p:txEl>
                                              <p:pRg st="0" end="0"/>
                                            </p:txEl>
                                          </p:spTgt>
                                        </p:tgtEl>
                                        <p:attrNameLst>
                                          <p:attrName>style.visibility</p:attrName>
                                        </p:attrNameLst>
                                      </p:cBhvr>
                                      <p:to>
                                        <p:strVal val="visible"/>
                                      </p:to>
                                    </p:set>
                                    <p:animEffect transition="in" filter="dissolve">
                                      <p:cBhvr>
                                        <p:cTn id="74" dur="500"/>
                                        <p:tgtEl>
                                          <p:spTgt spid="10">
                                            <p:txEl>
                                              <p:pRg st="0" end="0"/>
                                            </p:txEl>
                                          </p:spTgt>
                                        </p:tgtEl>
                                      </p:cBhvr>
                                    </p:animEffect>
                                  </p:childTnLst>
                                </p:cTn>
                              </p:par>
                            </p:childTnLst>
                          </p:cTn>
                        </p:par>
                        <p:par>
                          <p:cTn id="75" fill="hold">
                            <p:stCondLst>
                              <p:cond delay="7000"/>
                            </p:stCondLst>
                            <p:childTnLst>
                              <p:par>
                                <p:cTn id="76" presetID="10" presetClass="entr" presetSubtype="0" fill="hold"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childTnLst>
                          </p:cTn>
                        </p:par>
                        <p:par>
                          <p:cTn id="79" fill="hold">
                            <p:stCondLst>
                              <p:cond delay="7500"/>
                            </p:stCondLst>
                            <p:childTnLst>
                              <p:par>
                                <p:cTn id="80" presetID="9" presetClass="entr" presetSubtype="0" fill="hold" grpId="0" nodeType="afterEffect" nodePh="1">
                                  <p:stCondLst>
                                    <p:cond delay="0"/>
                                  </p:stCondLst>
                                  <p:endCondLst>
                                    <p:cond evt="begin" delay="0">
                                      <p:tn val="80"/>
                                    </p:cond>
                                  </p:endCondLst>
                                  <p:childTnLst>
                                    <p:set>
                                      <p:cBhvr>
                                        <p:cTn id="81" dur="1" fill="hold">
                                          <p:stCondLst>
                                            <p:cond delay="0"/>
                                          </p:stCondLst>
                                        </p:cTn>
                                        <p:tgtEl>
                                          <p:spTgt spid="106">
                                            <p:txEl>
                                              <p:pRg st="0" end="0"/>
                                            </p:txEl>
                                          </p:spTgt>
                                        </p:tgtEl>
                                        <p:attrNameLst>
                                          <p:attrName>style.visibility</p:attrName>
                                        </p:attrNameLst>
                                      </p:cBhvr>
                                      <p:to>
                                        <p:strVal val="visible"/>
                                      </p:to>
                                    </p:set>
                                    <p:animEffect transition="in" filter="dissolve">
                                      <p:cBhvr>
                                        <p:cTn id="82" dur="500"/>
                                        <p:tgtEl>
                                          <p:spTgt spid="106">
                                            <p:txEl>
                                              <p:pRg st="0" end="0"/>
                                            </p:txEl>
                                          </p:spTgt>
                                        </p:tgtEl>
                                      </p:cBhvr>
                                    </p:animEffect>
                                  </p:childTnLst>
                                </p:cTn>
                              </p:par>
                              <p:par>
                                <p:cTn id="83" presetID="9" presetClass="entr" presetSubtype="0" fill="hold" grpId="0" nodeType="withEffect" nodePh="1">
                                  <p:stCondLst>
                                    <p:cond delay="0"/>
                                  </p:stCondLst>
                                  <p:endCondLst>
                                    <p:cond evt="begin" delay="0">
                                      <p:tn val="83"/>
                                    </p:cond>
                                  </p:endCondLst>
                                  <p:childTnLst>
                                    <p:set>
                                      <p:cBhvr>
                                        <p:cTn id="84" dur="1" fill="hold">
                                          <p:stCondLst>
                                            <p:cond delay="0"/>
                                          </p:stCondLst>
                                        </p:cTn>
                                        <p:tgtEl>
                                          <p:spTgt spid="107">
                                            <p:txEl>
                                              <p:pRg st="0" end="0"/>
                                            </p:txEl>
                                          </p:spTgt>
                                        </p:tgtEl>
                                        <p:attrNameLst>
                                          <p:attrName>style.visibility</p:attrName>
                                        </p:attrNameLst>
                                      </p:cBhvr>
                                      <p:to>
                                        <p:strVal val="visible"/>
                                      </p:to>
                                    </p:set>
                                    <p:animEffect transition="in" filter="dissolve">
                                      <p:cBhvr>
                                        <p:cTn id="85" dur="500"/>
                                        <p:tgtEl>
                                          <p:spTgt spid="107">
                                            <p:txEl>
                                              <p:pRg st="0" end="0"/>
                                            </p:txEl>
                                          </p:spTgt>
                                        </p:tgtEl>
                                      </p:cBhvr>
                                    </p:animEffect>
                                  </p:childTnLst>
                                </p:cTn>
                              </p:par>
                            </p:childTnLst>
                          </p:cTn>
                        </p:par>
                        <p:par>
                          <p:cTn id="86" fill="hold">
                            <p:stCondLst>
                              <p:cond delay="8000"/>
                            </p:stCondLst>
                            <p:childTnLst>
                              <p:par>
                                <p:cTn id="87" presetID="10"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par>
                          <p:cTn id="90" fill="hold">
                            <p:stCondLst>
                              <p:cond delay="8500"/>
                            </p:stCondLst>
                            <p:childTnLst>
                              <p:par>
                                <p:cTn id="91" presetID="9" presetClass="entr" presetSubtype="0" fill="hold" grpId="0" nodeType="afterEffect" nodePh="1">
                                  <p:stCondLst>
                                    <p:cond delay="0"/>
                                  </p:stCondLst>
                                  <p:endCondLst>
                                    <p:cond evt="begin" delay="0">
                                      <p:tn val="91"/>
                                    </p:cond>
                                  </p:endCondLst>
                                  <p:childTnLst>
                                    <p:set>
                                      <p:cBhvr>
                                        <p:cTn id="92" dur="1" fill="hold">
                                          <p:stCondLst>
                                            <p:cond delay="0"/>
                                          </p:stCondLst>
                                        </p:cTn>
                                        <p:tgtEl>
                                          <p:spTgt spid="110">
                                            <p:txEl>
                                              <p:pRg st="0" end="0"/>
                                            </p:txEl>
                                          </p:spTgt>
                                        </p:tgtEl>
                                        <p:attrNameLst>
                                          <p:attrName>style.visibility</p:attrName>
                                        </p:attrNameLst>
                                      </p:cBhvr>
                                      <p:to>
                                        <p:strVal val="visible"/>
                                      </p:to>
                                    </p:set>
                                    <p:animEffect transition="in" filter="dissolve">
                                      <p:cBhvr>
                                        <p:cTn id="93" dur="500"/>
                                        <p:tgtEl>
                                          <p:spTgt spid="110">
                                            <p:txEl>
                                              <p:pRg st="0" end="0"/>
                                            </p:txEl>
                                          </p:spTgt>
                                        </p:tgtEl>
                                      </p:cBhvr>
                                    </p:animEffect>
                                  </p:childTnLst>
                                </p:cTn>
                              </p:par>
                              <p:par>
                                <p:cTn id="94" presetID="9" presetClass="entr" presetSubtype="0" fill="hold" grpId="0" nodeType="withEffect" nodePh="1">
                                  <p:stCondLst>
                                    <p:cond delay="0"/>
                                  </p:stCondLst>
                                  <p:endCondLst>
                                    <p:cond evt="begin" delay="0">
                                      <p:tn val="94"/>
                                    </p:cond>
                                  </p:endCondLst>
                                  <p:childTnLst>
                                    <p:set>
                                      <p:cBhvr>
                                        <p:cTn id="95" dur="1" fill="hold">
                                          <p:stCondLst>
                                            <p:cond delay="0"/>
                                          </p:stCondLst>
                                        </p:cTn>
                                        <p:tgtEl>
                                          <p:spTgt spid="111">
                                            <p:txEl>
                                              <p:pRg st="0" end="0"/>
                                            </p:txEl>
                                          </p:spTgt>
                                        </p:tgtEl>
                                        <p:attrNameLst>
                                          <p:attrName>style.visibility</p:attrName>
                                        </p:attrNameLst>
                                      </p:cBhvr>
                                      <p:to>
                                        <p:strVal val="visible"/>
                                      </p:to>
                                    </p:set>
                                    <p:animEffect transition="in" filter="dissolve">
                                      <p:cBhvr>
                                        <p:cTn id="96" dur="500"/>
                                        <p:tgtEl>
                                          <p:spTgt spid="111">
                                            <p:txEl>
                                              <p:pRg st="0" end="0"/>
                                            </p:txEl>
                                          </p:spTgt>
                                        </p:tgtEl>
                                      </p:cBhvr>
                                    </p:animEffect>
                                  </p:childTnLst>
                                </p:cTn>
                              </p:par>
                            </p:childTnLst>
                          </p:cTn>
                        </p:par>
                        <p:par>
                          <p:cTn id="97" fill="hold">
                            <p:stCondLst>
                              <p:cond delay="9000"/>
                            </p:stCondLst>
                            <p:childTnLst>
                              <p:par>
                                <p:cTn id="98" presetID="10" presetClass="entr" presetSubtype="0" fill="hold" nodeType="after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fade">
                                      <p:cBhvr>
                                        <p:cTn id="100" dur="500"/>
                                        <p:tgtEl>
                                          <p:spTgt spid="6"/>
                                        </p:tgtEl>
                                      </p:cBhvr>
                                    </p:animEffect>
                                  </p:childTnLst>
                                </p:cTn>
                              </p:par>
                            </p:childTnLst>
                          </p:cTn>
                        </p:par>
                        <p:par>
                          <p:cTn id="101" fill="hold">
                            <p:stCondLst>
                              <p:cond delay="9500"/>
                            </p:stCondLst>
                            <p:childTnLst>
                              <p:par>
                                <p:cTn id="102" presetID="9" presetClass="entr" presetSubtype="0" fill="hold" grpId="0" nodeType="afterEffect" nodePh="1">
                                  <p:stCondLst>
                                    <p:cond delay="0"/>
                                  </p:stCondLst>
                                  <p:endCondLst>
                                    <p:cond evt="begin" delay="0">
                                      <p:tn val="102"/>
                                    </p:cond>
                                  </p:endCondLst>
                                  <p:childTnLst>
                                    <p:set>
                                      <p:cBhvr>
                                        <p:cTn id="103" dur="1" fill="hold">
                                          <p:stCondLst>
                                            <p:cond delay="0"/>
                                          </p:stCondLst>
                                        </p:cTn>
                                        <p:tgtEl>
                                          <p:spTgt spid="114">
                                            <p:txEl>
                                              <p:pRg st="0" end="0"/>
                                            </p:txEl>
                                          </p:spTgt>
                                        </p:tgtEl>
                                        <p:attrNameLst>
                                          <p:attrName>style.visibility</p:attrName>
                                        </p:attrNameLst>
                                      </p:cBhvr>
                                      <p:to>
                                        <p:strVal val="visible"/>
                                      </p:to>
                                    </p:set>
                                    <p:animEffect transition="in" filter="dissolve">
                                      <p:cBhvr>
                                        <p:cTn id="104" dur="500"/>
                                        <p:tgtEl>
                                          <p:spTgt spid="114">
                                            <p:txEl>
                                              <p:pRg st="0" end="0"/>
                                            </p:txEl>
                                          </p:spTgt>
                                        </p:tgtEl>
                                      </p:cBhvr>
                                    </p:animEffect>
                                  </p:childTnLst>
                                </p:cTn>
                              </p:par>
                              <p:par>
                                <p:cTn id="105" presetID="9" presetClass="entr" presetSubtype="0" fill="hold" grpId="0" nodeType="withEffect" nodePh="1">
                                  <p:stCondLst>
                                    <p:cond delay="0"/>
                                  </p:stCondLst>
                                  <p:endCondLst>
                                    <p:cond evt="begin" delay="0">
                                      <p:tn val="105"/>
                                    </p:cond>
                                  </p:endCondLst>
                                  <p:childTnLst>
                                    <p:set>
                                      <p:cBhvr>
                                        <p:cTn id="106" dur="1" fill="hold">
                                          <p:stCondLst>
                                            <p:cond delay="0"/>
                                          </p:stCondLst>
                                        </p:cTn>
                                        <p:tgtEl>
                                          <p:spTgt spid="115">
                                            <p:txEl>
                                              <p:pRg st="0" end="0"/>
                                            </p:txEl>
                                          </p:spTgt>
                                        </p:tgtEl>
                                        <p:attrNameLst>
                                          <p:attrName>style.visibility</p:attrName>
                                        </p:attrNameLst>
                                      </p:cBhvr>
                                      <p:to>
                                        <p:strVal val="visible"/>
                                      </p:to>
                                    </p:set>
                                    <p:animEffect transition="in" filter="dissolve">
                                      <p:cBhvr>
                                        <p:cTn id="107" dur="500"/>
                                        <p:tgtEl>
                                          <p:spTgt spid="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advAuto="0"/>
      <p:bldP spid="2" grpId="0" animBg="1" advAuto="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10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0"/>
                        </p:tgtEl>
                        <p:attrNameLst>
                          <p:attrName>style.visibility</p:attrName>
                        </p:attrNameLst>
                      </p:cBhvr>
                      <p:to>
                        <p:strVal val="visible"/>
                      </p:to>
                    </p:set>
                    <p:animEffect transition="in" filter="dissolve">
                      <p:cBhvr>
                        <p:cTn dur="500"/>
                        <p:tgtEl>
                          <p:spTgt spid="100"/>
                        </p:tgtEl>
                      </p:cBhvr>
                    </p:animEffect>
                  </p:childTnLst>
                </p:cTn>
              </p:par>
            </p:tnLst>
          </p:tmpl>
        </p:tmplLst>
      </p:bldP>
      <p:bldP spid="10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1"/>
                        </p:tgtEl>
                        <p:attrNameLst>
                          <p:attrName>style.visibility</p:attrName>
                        </p:attrNameLst>
                      </p:cBhvr>
                      <p:to>
                        <p:strVal val="visible"/>
                      </p:to>
                    </p:set>
                    <p:animEffect transition="in" filter="dissolve">
                      <p:cBhvr>
                        <p:cTn dur="500"/>
                        <p:tgtEl>
                          <p:spTgt spid="101"/>
                        </p:tgtEl>
                      </p:cBhvr>
                    </p:animEffect>
                  </p:childTnLst>
                </p:cTn>
              </p:par>
            </p:tnLst>
          </p:tmpl>
        </p:tmplLst>
      </p:bldP>
      <p:bldP spid="10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6"/>
                        </p:tgtEl>
                        <p:attrNameLst>
                          <p:attrName>style.visibility</p:attrName>
                        </p:attrNameLst>
                      </p:cBhvr>
                      <p:to>
                        <p:strVal val="visible"/>
                      </p:to>
                    </p:set>
                    <p:animEffect transition="in" filter="dissolve">
                      <p:cBhvr>
                        <p:cTn dur="500"/>
                        <p:tgtEl>
                          <p:spTgt spid="106"/>
                        </p:tgtEl>
                      </p:cBhvr>
                    </p:animEffect>
                  </p:childTnLst>
                </p:cTn>
              </p:par>
            </p:tnLst>
          </p:tmpl>
        </p:tmplLst>
      </p:bldP>
      <p:bldP spid="10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7"/>
                        </p:tgtEl>
                        <p:attrNameLst>
                          <p:attrName>style.visibility</p:attrName>
                        </p:attrNameLst>
                      </p:cBhvr>
                      <p:to>
                        <p:strVal val="visible"/>
                      </p:to>
                    </p:set>
                    <p:animEffect transition="in" filter="dissolve">
                      <p:cBhvr>
                        <p:cTn dur="500"/>
                        <p:tgtEl>
                          <p:spTgt spid="107"/>
                        </p:tgtEl>
                      </p:cBhvr>
                    </p:animEffect>
                  </p:childTnLst>
                </p:cTn>
              </p:par>
            </p:tnLst>
          </p:tmpl>
        </p:tmplLst>
      </p:bldP>
      <p:bldP spid="108"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8"/>
                        </p:tgtEl>
                        <p:attrNameLst>
                          <p:attrName>style.visibility</p:attrName>
                        </p:attrNameLst>
                      </p:cBhvr>
                      <p:to>
                        <p:strVal val="visible"/>
                      </p:to>
                    </p:set>
                    <p:animEffect transition="in" filter="dissolve">
                      <p:cBhvr>
                        <p:cTn dur="500"/>
                        <p:tgtEl>
                          <p:spTgt spid="108"/>
                        </p:tgtEl>
                      </p:cBhvr>
                    </p:animEffect>
                  </p:childTnLst>
                </p:cTn>
              </p:par>
            </p:tnLst>
          </p:tmpl>
        </p:tmplLst>
      </p:bldP>
      <p:bldP spid="109"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9"/>
                        </p:tgtEl>
                        <p:attrNameLst>
                          <p:attrName>style.visibility</p:attrName>
                        </p:attrNameLst>
                      </p:cBhvr>
                      <p:to>
                        <p:strVal val="visible"/>
                      </p:to>
                    </p:set>
                    <p:animEffect transition="in" filter="dissolve">
                      <p:cBhvr>
                        <p:cTn dur="500"/>
                        <p:tgtEl>
                          <p:spTgt spid="109"/>
                        </p:tgtEl>
                      </p:cBhvr>
                    </p:animEffect>
                  </p:childTnLst>
                </p:cTn>
              </p:par>
            </p:tnLst>
          </p:tmpl>
        </p:tmplLst>
      </p:bldP>
      <p:bldP spid="1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0"/>
                        </p:tgtEl>
                        <p:attrNameLst>
                          <p:attrName>style.visibility</p:attrName>
                        </p:attrNameLst>
                      </p:cBhvr>
                      <p:to>
                        <p:strVal val="visible"/>
                      </p:to>
                    </p:set>
                    <p:animEffect transition="in" filter="dissolve">
                      <p:cBhvr>
                        <p:cTn dur="500"/>
                        <p:tgtEl>
                          <p:spTgt spid="110"/>
                        </p:tgtEl>
                      </p:cBhvr>
                    </p:animEffect>
                  </p:childTnLst>
                </p:cTn>
              </p:par>
            </p:tnLst>
          </p:tmpl>
        </p:tmplLst>
      </p:bldP>
      <p:bldP spid="11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1"/>
                        </p:tgtEl>
                        <p:attrNameLst>
                          <p:attrName>style.visibility</p:attrName>
                        </p:attrNameLst>
                      </p:cBhvr>
                      <p:to>
                        <p:strVal val="visible"/>
                      </p:to>
                    </p:set>
                    <p:animEffect transition="in" filter="dissolve">
                      <p:cBhvr>
                        <p:cTn dur="500"/>
                        <p:tgtEl>
                          <p:spTgt spid="111"/>
                        </p:tgtEl>
                      </p:cBhvr>
                    </p:animEffect>
                  </p:childTnLst>
                </p:cTn>
              </p:par>
            </p:tnLst>
          </p:tmpl>
        </p:tmplLst>
      </p:bldP>
      <p:bldP spid="1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2"/>
                        </p:tgtEl>
                        <p:attrNameLst>
                          <p:attrName>style.visibility</p:attrName>
                        </p:attrNameLst>
                      </p:cBhvr>
                      <p:to>
                        <p:strVal val="visible"/>
                      </p:to>
                    </p:set>
                    <p:animEffect transition="in" filter="dissolve">
                      <p:cBhvr>
                        <p:cTn dur="500"/>
                        <p:tgtEl>
                          <p:spTgt spid="112"/>
                        </p:tgtEl>
                      </p:cBhvr>
                    </p:animEffect>
                  </p:childTnLst>
                </p:cTn>
              </p:par>
            </p:tnLst>
          </p:tmpl>
        </p:tmplLst>
      </p:bldP>
      <p:bldP spid="113"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3"/>
                        </p:tgtEl>
                        <p:attrNameLst>
                          <p:attrName>style.visibility</p:attrName>
                        </p:attrNameLst>
                      </p:cBhvr>
                      <p:to>
                        <p:strVal val="visible"/>
                      </p:to>
                    </p:set>
                    <p:animEffect transition="in" filter="dissolve">
                      <p:cBhvr>
                        <p:cTn dur="500"/>
                        <p:tgtEl>
                          <p:spTgt spid="113"/>
                        </p:tgtEl>
                      </p:cBhvr>
                    </p:animEffect>
                  </p:childTnLst>
                </p:cTn>
              </p:par>
            </p:tnLst>
          </p:tmpl>
        </p:tmplLst>
      </p:bldP>
      <p:bldP spid="114"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4"/>
                        </p:tgtEl>
                        <p:attrNameLst>
                          <p:attrName>style.visibility</p:attrName>
                        </p:attrNameLst>
                      </p:cBhvr>
                      <p:to>
                        <p:strVal val="visible"/>
                      </p:to>
                    </p:set>
                    <p:animEffect transition="in" filter="dissolve">
                      <p:cBhvr>
                        <p:cTn dur="500"/>
                        <p:tgtEl>
                          <p:spTgt spid="114"/>
                        </p:tgtEl>
                      </p:cBhvr>
                    </p:animEffect>
                  </p:childTnLst>
                </p:cTn>
              </p:par>
            </p:tnLst>
          </p:tmpl>
        </p:tmplLst>
      </p:bldP>
      <p:bldP spid="115"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5"/>
                        </p:tgtEl>
                        <p:attrNameLst>
                          <p:attrName>style.visibility</p:attrName>
                        </p:attrNameLst>
                      </p:cBhvr>
                      <p:to>
                        <p:strVal val="visible"/>
                      </p:to>
                    </p:set>
                    <p:animEffect transition="in" filter="dissolve">
                      <p:cBhvr>
                        <p:cTn dur="500"/>
                        <p:tgtEl>
                          <p:spTgt spid="115"/>
                        </p:tgtEl>
                      </p:cBhvr>
                    </p:animEffect>
                  </p:childTnLst>
                </p:cTn>
              </p:par>
            </p:tnLst>
          </p:tmpl>
        </p:tmplLst>
      </p:bldP>
      <p:bldP spid="11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6"/>
                        </p:tgtEl>
                        <p:attrNameLst>
                          <p:attrName>style.visibility</p:attrName>
                        </p:attrNameLst>
                      </p:cBhvr>
                      <p:to>
                        <p:strVal val="visible"/>
                      </p:to>
                    </p:set>
                    <p:animEffect transition="in" filter="dissolve">
                      <p:cBhvr>
                        <p:cTn dur="500"/>
                        <p:tgtEl>
                          <p:spTgt spid="116"/>
                        </p:tgtEl>
                      </p:cBhvr>
                    </p:animEffect>
                  </p:childTnLst>
                </p:cTn>
              </p:par>
            </p:tnLst>
          </p:tmpl>
        </p:tmplLst>
      </p:bldP>
      <p:bldP spid="11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7"/>
                        </p:tgtEl>
                        <p:attrNameLst>
                          <p:attrName>style.visibility</p:attrName>
                        </p:attrNameLst>
                      </p:cBhvr>
                      <p:to>
                        <p:strVal val="visible"/>
                      </p:to>
                    </p:set>
                    <p:animEffect transition="in" filter="dissolve">
                      <p:cBhvr>
                        <p:cTn dur="500"/>
                        <p:tgtEl>
                          <p:spTgt spid="117"/>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46" name="phone-black.png"/>
          <p:cNvPicPr/>
          <p:nvPr userDrawn="1"/>
        </p:nvPicPr>
        <p:blipFill>
          <a:blip r:embed="rId2" cstate="print">
            <a:extLst/>
          </a:blip>
          <a:stretch>
            <a:fillRect/>
          </a:stretch>
        </p:blipFill>
        <p:spPr>
          <a:xfrm>
            <a:off x="5078677" y="1495425"/>
            <a:ext cx="2031471" cy="4019550"/>
          </a:xfrm>
          <a:prstGeom prst="rect">
            <a:avLst/>
          </a:prstGeom>
          <a:ln w="12700">
            <a:miter lim="400000"/>
          </a:ln>
        </p:spPr>
      </p:pic>
      <p:grpSp>
        <p:nvGrpSpPr>
          <p:cNvPr id="2" name="Group 835"/>
          <p:cNvGrpSpPr/>
          <p:nvPr userDrawn="1"/>
        </p:nvGrpSpPr>
        <p:grpSpPr>
          <a:xfrm>
            <a:off x="7694612" y="2013907"/>
            <a:ext cx="455700" cy="455814"/>
            <a:chOff x="0" y="0"/>
            <a:chExt cx="911635" cy="911627"/>
          </a:xfrm>
        </p:grpSpPr>
        <p:sp>
          <p:nvSpPr>
            <p:cNvPr id="152" name="Shape 833"/>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53" name="Shape 834"/>
            <p:cNvSpPr/>
            <p:nvPr/>
          </p:nvSpPr>
          <p:spPr>
            <a:xfrm>
              <a:off x="287863" y="322425"/>
              <a:ext cx="335910" cy="239927"/>
            </a:xfrm>
            <a:custGeom>
              <a:avLst/>
              <a:gdLst/>
              <a:ahLst/>
              <a:cxnLst>
                <a:cxn ang="0">
                  <a:pos x="wd2" y="hd2"/>
                </a:cxn>
                <a:cxn ang="5400000">
                  <a:pos x="wd2" y="hd2"/>
                </a:cxn>
                <a:cxn ang="10800000">
                  <a:pos x="wd2" y="hd2"/>
                </a:cxn>
                <a:cxn ang="16200000">
                  <a:pos x="wd2" y="hd2"/>
                </a:cxn>
              </a:cxnLst>
              <a:rect l="0" t="0"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3" name="Group 718"/>
          <p:cNvGrpSpPr/>
          <p:nvPr userDrawn="1"/>
        </p:nvGrpSpPr>
        <p:grpSpPr>
          <a:xfrm>
            <a:off x="4038525" y="2006289"/>
            <a:ext cx="455687" cy="455814"/>
            <a:chOff x="0" y="0"/>
            <a:chExt cx="911610" cy="911627"/>
          </a:xfrm>
        </p:grpSpPr>
        <p:sp>
          <p:nvSpPr>
            <p:cNvPr id="78" name="Shape 716"/>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9" name="Shape 717"/>
            <p:cNvSpPr/>
            <p:nvPr/>
          </p:nvSpPr>
          <p:spPr>
            <a:xfrm>
              <a:off x="334270" y="282472"/>
              <a:ext cx="243070" cy="335885"/>
            </a:xfrm>
            <a:custGeom>
              <a:avLst/>
              <a:gdLst/>
              <a:ahLst/>
              <a:cxnLst>
                <a:cxn ang="0">
                  <a:pos x="wd2" y="hd2"/>
                </a:cxn>
                <a:cxn ang="5400000">
                  <a:pos x="wd2" y="hd2"/>
                </a:cxn>
                <a:cxn ang="10800000">
                  <a:pos x="wd2" y="hd2"/>
                </a:cxn>
                <a:cxn ang="16200000">
                  <a:pos x="wd2" y="hd2"/>
                </a:cxn>
              </a:cxnLst>
              <a:rect l="0" t="0"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8360752" y="2006502"/>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8360752" y="2250651"/>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5294312" y="2070512"/>
            <a:ext cx="1600200" cy="286937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grpSp>
        <p:nvGrpSpPr>
          <p:cNvPr id="4" name="Group 715"/>
          <p:cNvGrpSpPr/>
          <p:nvPr userDrawn="1"/>
        </p:nvGrpSpPr>
        <p:grpSpPr>
          <a:xfrm>
            <a:off x="4038472" y="4538461"/>
            <a:ext cx="455691" cy="455814"/>
            <a:chOff x="0" y="0"/>
            <a:chExt cx="911618" cy="911627"/>
          </a:xfrm>
        </p:grpSpPr>
        <p:sp>
          <p:nvSpPr>
            <p:cNvPr id="75" name="Shape 713"/>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6" name="Shape 714"/>
            <p:cNvSpPr/>
            <p:nvPr/>
          </p:nvSpPr>
          <p:spPr>
            <a:xfrm>
              <a:off x="325844" y="282472"/>
              <a:ext cx="259931" cy="335885"/>
            </a:xfrm>
            <a:custGeom>
              <a:avLst/>
              <a:gdLst/>
              <a:ahLst/>
              <a:cxnLst>
                <a:cxn ang="0">
                  <a:pos x="wd2" y="hd2"/>
                </a:cxn>
                <a:cxn ang="5400000">
                  <a:pos x="wd2" y="hd2"/>
                </a:cxn>
                <a:cxn ang="10800000">
                  <a:pos x="wd2" y="hd2"/>
                </a:cxn>
                <a:cxn ang="16200000">
                  <a:pos x="wd2" y="hd2"/>
                </a:cxn>
              </a:cxnLst>
              <a:rect l="0" t="0"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5" name="Group 721"/>
          <p:cNvGrpSpPr/>
          <p:nvPr userDrawn="1"/>
        </p:nvGrpSpPr>
        <p:grpSpPr>
          <a:xfrm>
            <a:off x="7699128" y="3694403"/>
            <a:ext cx="455701" cy="455815"/>
            <a:chOff x="-1" y="-1"/>
            <a:chExt cx="911637" cy="911629"/>
          </a:xfrm>
        </p:grpSpPr>
        <p:sp>
          <p:nvSpPr>
            <p:cNvPr id="81" name="Shape 719"/>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2" name="Shape 720"/>
            <p:cNvSpPr/>
            <p:nvPr/>
          </p:nvSpPr>
          <p:spPr>
            <a:xfrm>
              <a:off x="287861" y="287871"/>
              <a:ext cx="335911" cy="335886"/>
            </a:xfrm>
            <a:custGeom>
              <a:avLst/>
              <a:gdLst/>
              <a:ahLst/>
              <a:cxnLst>
                <a:cxn ang="0">
                  <a:pos x="wd2" y="hd2"/>
                </a:cxn>
                <a:cxn ang="5400000">
                  <a:pos x="wd2" y="hd2"/>
                </a:cxn>
                <a:cxn ang="10800000">
                  <a:pos x="wd2" y="hd2"/>
                </a:cxn>
                <a:cxn ang="16200000">
                  <a:pos x="wd2" y="hd2"/>
                </a:cxn>
              </a:cxnLst>
              <a:rect l="0" t="0"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6" name="Group 727"/>
          <p:cNvGrpSpPr/>
          <p:nvPr userDrawn="1"/>
        </p:nvGrpSpPr>
        <p:grpSpPr>
          <a:xfrm>
            <a:off x="7699138" y="4538461"/>
            <a:ext cx="455681" cy="455815"/>
            <a:chOff x="-1" y="0"/>
            <a:chExt cx="911598" cy="911628"/>
          </a:xfrm>
        </p:grpSpPr>
        <p:sp>
          <p:nvSpPr>
            <p:cNvPr id="87" name="Shape 725"/>
            <p:cNvSpPr/>
            <p:nvPr/>
          </p:nvSpPr>
          <p:spPr>
            <a:xfrm>
              <a:off x="-1" y="0"/>
              <a:ext cx="911598" cy="911628"/>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8" name="Shape 726"/>
            <p:cNvSpPr/>
            <p:nvPr/>
          </p:nvSpPr>
          <p:spPr>
            <a:xfrm>
              <a:off x="287844" y="306407"/>
              <a:ext cx="335911" cy="298811"/>
            </a:xfrm>
            <a:custGeom>
              <a:avLst/>
              <a:gdLst/>
              <a:ahLst/>
              <a:cxnLst>
                <a:cxn ang="0">
                  <a:pos x="wd2" y="hd2"/>
                </a:cxn>
                <a:cxn ang="5400000">
                  <a:pos x="wd2" y="hd2"/>
                </a:cxn>
                <a:cxn ang="10800000">
                  <a:pos x="wd2" y="hd2"/>
                </a:cxn>
                <a:cxn ang="16200000">
                  <a:pos x="wd2" y="hd2"/>
                </a:cxn>
              </a:cxnLst>
              <a:rect l="0" t="0"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7" name="Group 730"/>
          <p:cNvGrpSpPr/>
          <p:nvPr userDrawn="1"/>
        </p:nvGrpSpPr>
        <p:grpSpPr>
          <a:xfrm>
            <a:off x="7699138" y="2850347"/>
            <a:ext cx="455681" cy="455815"/>
            <a:chOff x="0" y="0"/>
            <a:chExt cx="911598" cy="911629"/>
          </a:xfrm>
        </p:grpSpPr>
        <p:sp>
          <p:nvSpPr>
            <p:cNvPr id="90" name="Shape 728"/>
            <p:cNvSpPr/>
            <p:nvPr/>
          </p:nvSpPr>
          <p:spPr>
            <a:xfrm>
              <a:off x="0" y="0"/>
              <a:ext cx="911598" cy="911629"/>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1" name="Shape 729"/>
            <p:cNvSpPr/>
            <p:nvPr/>
          </p:nvSpPr>
          <p:spPr>
            <a:xfrm>
              <a:off x="285188" y="305676"/>
              <a:ext cx="341220" cy="300278"/>
            </a:xfrm>
            <a:custGeom>
              <a:avLst/>
              <a:gdLst/>
              <a:ahLst/>
              <a:cxnLst>
                <a:cxn ang="0">
                  <a:pos x="wd2" y="hd2"/>
                </a:cxn>
                <a:cxn ang="5400000">
                  <a:pos x="wd2" y="hd2"/>
                </a:cxn>
                <a:cxn ang="10800000">
                  <a:pos x="wd2" y="hd2"/>
                </a:cxn>
                <a:cxn ang="16200000">
                  <a:pos x="wd2" y="hd2"/>
                </a:cxn>
              </a:cxnLst>
              <a:rect l="0" t="0"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8" name="Group 733"/>
          <p:cNvGrpSpPr/>
          <p:nvPr userDrawn="1"/>
        </p:nvGrpSpPr>
        <p:grpSpPr>
          <a:xfrm>
            <a:off x="4038472" y="2850347"/>
            <a:ext cx="455691" cy="455814"/>
            <a:chOff x="0" y="0"/>
            <a:chExt cx="911618" cy="911627"/>
          </a:xfrm>
        </p:grpSpPr>
        <p:sp>
          <p:nvSpPr>
            <p:cNvPr id="94" name="Shape 731"/>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5" name="Shape 732"/>
            <p:cNvSpPr/>
            <p:nvPr/>
          </p:nvSpPr>
          <p:spPr>
            <a:xfrm>
              <a:off x="287277" y="355105"/>
              <a:ext cx="337065" cy="202231"/>
            </a:xfrm>
            <a:custGeom>
              <a:avLst/>
              <a:gdLst/>
              <a:ahLst/>
              <a:cxnLst>
                <a:cxn ang="0">
                  <a:pos x="wd2" y="hd2"/>
                </a:cxn>
                <a:cxn ang="5400000">
                  <a:pos x="wd2" y="hd2"/>
                </a:cxn>
                <a:cxn ang="10800000">
                  <a:pos x="wd2" y="hd2"/>
                </a:cxn>
                <a:cxn ang="16200000">
                  <a:pos x="wd2" y="hd2"/>
                </a:cxn>
              </a:cxnLst>
              <a:rect l="0" t="0"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11" name="Group 736"/>
          <p:cNvGrpSpPr/>
          <p:nvPr userDrawn="1"/>
        </p:nvGrpSpPr>
        <p:grpSpPr>
          <a:xfrm>
            <a:off x="4038474" y="3694404"/>
            <a:ext cx="455687" cy="455814"/>
            <a:chOff x="0" y="0"/>
            <a:chExt cx="911610" cy="911627"/>
          </a:xfrm>
        </p:grpSpPr>
        <p:sp>
          <p:nvSpPr>
            <p:cNvPr id="97" name="Shape 734"/>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8" name="Shape 735"/>
            <p:cNvSpPr/>
            <p:nvPr/>
          </p:nvSpPr>
          <p:spPr>
            <a:xfrm>
              <a:off x="344357" y="315715"/>
              <a:ext cx="222897" cy="2801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00" name="Content Placeholder 20"/>
          <p:cNvSpPr>
            <a:spLocks noGrp="1"/>
          </p:cNvSpPr>
          <p:nvPr>
            <p:ph sz="quarter" idx="24"/>
          </p:nvPr>
        </p:nvSpPr>
        <p:spPr>
          <a:xfrm>
            <a:off x="2399307" y="2006502"/>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1" name="Text Placeholder 17"/>
          <p:cNvSpPr>
            <a:spLocks noGrp="1"/>
          </p:cNvSpPr>
          <p:nvPr>
            <p:ph type="body" sz="quarter" idx="25"/>
          </p:nvPr>
        </p:nvSpPr>
        <p:spPr>
          <a:xfrm>
            <a:off x="1686519" y="2250651"/>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6" name="Content Placeholder 20"/>
          <p:cNvSpPr>
            <a:spLocks noGrp="1"/>
          </p:cNvSpPr>
          <p:nvPr>
            <p:ph sz="quarter" idx="26"/>
          </p:nvPr>
        </p:nvSpPr>
        <p:spPr>
          <a:xfrm>
            <a:off x="8360752" y="2859552"/>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7" name="Text Placeholder 17"/>
          <p:cNvSpPr>
            <a:spLocks noGrp="1"/>
          </p:cNvSpPr>
          <p:nvPr>
            <p:ph type="body" sz="quarter" idx="27"/>
          </p:nvPr>
        </p:nvSpPr>
        <p:spPr>
          <a:xfrm>
            <a:off x="8360752" y="3103701"/>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8" name="Content Placeholder 20"/>
          <p:cNvSpPr>
            <a:spLocks noGrp="1"/>
          </p:cNvSpPr>
          <p:nvPr>
            <p:ph sz="quarter" idx="28"/>
          </p:nvPr>
        </p:nvSpPr>
        <p:spPr>
          <a:xfrm>
            <a:off x="2399307" y="2859552"/>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9" name="Text Placeholder 17"/>
          <p:cNvSpPr>
            <a:spLocks noGrp="1"/>
          </p:cNvSpPr>
          <p:nvPr>
            <p:ph type="body" sz="quarter" idx="29"/>
          </p:nvPr>
        </p:nvSpPr>
        <p:spPr>
          <a:xfrm>
            <a:off x="1686519" y="3103701"/>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0" name="Content Placeholder 20"/>
          <p:cNvSpPr>
            <a:spLocks noGrp="1"/>
          </p:cNvSpPr>
          <p:nvPr>
            <p:ph sz="quarter" idx="30"/>
          </p:nvPr>
        </p:nvSpPr>
        <p:spPr>
          <a:xfrm>
            <a:off x="8360752" y="3694404"/>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1" name="Text Placeholder 17"/>
          <p:cNvSpPr>
            <a:spLocks noGrp="1"/>
          </p:cNvSpPr>
          <p:nvPr>
            <p:ph type="body" sz="quarter" idx="31"/>
          </p:nvPr>
        </p:nvSpPr>
        <p:spPr>
          <a:xfrm>
            <a:off x="8360752" y="3938553"/>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2" name="Content Placeholder 20"/>
          <p:cNvSpPr>
            <a:spLocks noGrp="1"/>
          </p:cNvSpPr>
          <p:nvPr>
            <p:ph sz="quarter" idx="32"/>
          </p:nvPr>
        </p:nvSpPr>
        <p:spPr>
          <a:xfrm>
            <a:off x="2399307" y="3694404"/>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3" name="Text Placeholder 17"/>
          <p:cNvSpPr>
            <a:spLocks noGrp="1"/>
          </p:cNvSpPr>
          <p:nvPr>
            <p:ph type="body" sz="quarter" idx="33"/>
          </p:nvPr>
        </p:nvSpPr>
        <p:spPr>
          <a:xfrm>
            <a:off x="1686519" y="3938553"/>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4" name="Content Placeholder 20"/>
          <p:cNvSpPr>
            <a:spLocks noGrp="1"/>
          </p:cNvSpPr>
          <p:nvPr>
            <p:ph sz="quarter" idx="34"/>
          </p:nvPr>
        </p:nvSpPr>
        <p:spPr>
          <a:xfrm>
            <a:off x="8360752" y="4547454"/>
            <a:ext cx="14208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5" name="Text Placeholder 17"/>
          <p:cNvSpPr>
            <a:spLocks noGrp="1"/>
          </p:cNvSpPr>
          <p:nvPr>
            <p:ph type="body" sz="quarter" idx="35"/>
          </p:nvPr>
        </p:nvSpPr>
        <p:spPr>
          <a:xfrm>
            <a:off x="8360752" y="4791603"/>
            <a:ext cx="2133600"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6" name="Content Placeholder 20"/>
          <p:cNvSpPr>
            <a:spLocks noGrp="1"/>
          </p:cNvSpPr>
          <p:nvPr>
            <p:ph sz="quarter" idx="36"/>
          </p:nvPr>
        </p:nvSpPr>
        <p:spPr>
          <a:xfrm>
            <a:off x="2399307" y="4547454"/>
            <a:ext cx="14208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7" name="Text Placeholder 17"/>
          <p:cNvSpPr>
            <a:spLocks noGrp="1"/>
          </p:cNvSpPr>
          <p:nvPr>
            <p:ph type="body" sz="quarter" idx="37"/>
          </p:nvPr>
        </p:nvSpPr>
        <p:spPr>
          <a:xfrm>
            <a:off x="1686519" y="4791603"/>
            <a:ext cx="2133600"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Tree>
    <p:extLst>
      <p:ext uri="{BB962C8B-B14F-4D97-AF65-F5344CB8AC3E}">
        <p14:creationId xmlns:p14="http://schemas.microsoft.com/office/powerpoint/2010/main" val="388111934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00">
                                            <p:txEl>
                                              <p:pRg st="0" end="0"/>
                                            </p:txEl>
                                          </p:spTgt>
                                        </p:tgtEl>
                                        <p:attrNameLst>
                                          <p:attrName>style.visibility</p:attrName>
                                        </p:attrNameLst>
                                      </p:cBhvr>
                                      <p:to>
                                        <p:strVal val="visible"/>
                                      </p:to>
                                    </p:set>
                                    <p:animEffect transition="in" filter="dissolve">
                                      <p:cBhvr>
                                        <p:cTn id="23" dur="500"/>
                                        <p:tgtEl>
                                          <p:spTgt spid="100">
                                            <p:txEl>
                                              <p:pRg st="0" end="0"/>
                                            </p:txEl>
                                          </p:spTgt>
                                        </p:tgtEl>
                                      </p:cBhvr>
                                    </p:animEffect>
                                  </p:childTnLst>
                                </p:cTn>
                              </p:par>
                              <p:par>
                                <p:cTn id="24" presetID="9" presetClass="entr" presetSubtype="0" fill="hold" grpId="0" nodeType="withEffect" nodePh="1">
                                  <p:stCondLst>
                                    <p:cond delay="0"/>
                                  </p:stCondLst>
                                  <p:endCondLst>
                                    <p:cond evt="begin" delay="0">
                                      <p:tn val="24"/>
                                    </p:cond>
                                  </p:endCondLst>
                                  <p:childTnLst>
                                    <p:set>
                                      <p:cBhvr>
                                        <p:cTn id="25" dur="1" fill="hold">
                                          <p:stCondLst>
                                            <p:cond delay="0"/>
                                          </p:stCondLst>
                                        </p:cTn>
                                        <p:tgtEl>
                                          <p:spTgt spid="101">
                                            <p:txEl>
                                              <p:pRg st="0" end="0"/>
                                            </p:txEl>
                                          </p:spTgt>
                                        </p:tgtEl>
                                        <p:attrNameLst>
                                          <p:attrName>style.visibility</p:attrName>
                                        </p:attrNameLst>
                                      </p:cBhvr>
                                      <p:to>
                                        <p:strVal val="visible"/>
                                      </p:to>
                                    </p:set>
                                    <p:animEffect transition="in" filter="dissolve">
                                      <p:cBhvr>
                                        <p:cTn id="26" dur="500"/>
                                        <p:tgtEl>
                                          <p:spTgt spid="101">
                                            <p:txEl>
                                              <p:pRg st="0" end="0"/>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000"/>
                            </p:stCondLst>
                            <p:childTnLst>
                              <p:par>
                                <p:cTn id="32" presetID="9" presetClass="entr" presetSubtype="0" fill="hold" grpId="0" nodeType="afterEffect" nodePh="1">
                                  <p:stCondLst>
                                    <p:cond delay="0"/>
                                  </p:stCondLst>
                                  <p:endCondLst>
                                    <p:cond evt="begin" delay="0">
                                      <p:tn val="32"/>
                                    </p:cond>
                                  </p:endCondLst>
                                  <p:childTnLst>
                                    <p:set>
                                      <p:cBhvr>
                                        <p:cTn id="33" dur="1" fill="hold">
                                          <p:stCondLst>
                                            <p:cond delay="0"/>
                                          </p:stCondLst>
                                        </p:cTn>
                                        <p:tgtEl>
                                          <p:spTgt spid="108">
                                            <p:txEl>
                                              <p:pRg st="0" end="0"/>
                                            </p:txEl>
                                          </p:spTgt>
                                        </p:tgtEl>
                                        <p:attrNameLst>
                                          <p:attrName>style.visibility</p:attrName>
                                        </p:attrNameLst>
                                      </p:cBhvr>
                                      <p:to>
                                        <p:strVal val="visible"/>
                                      </p:to>
                                    </p:set>
                                    <p:animEffect transition="in" filter="dissolve">
                                      <p:cBhvr>
                                        <p:cTn id="34" dur="500"/>
                                        <p:tgtEl>
                                          <p:spTgt spid="108">
                                            <p:txEl>
                                              <p:pRg st="0" end="0"/>
                                            </p:txEl>
                                          </p:spTgt>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109">
                                            <p:txEl>
                                              <p:pRg st="0" end="0"/>
                                            </p:txEl>
                                          </p:spTgt>
                                        </p:tgtEl>
                                        <p:attrNameLst>
                                          <p:attrName>style.visibility</p:attrName>
                                        </p:attrNameLst>
                                      </p:cBhvr>
                                      <p:to>
                                        <p:strVal val="visible"/>
                                      </p:to>
                                    </p:set>
                                    <p:animEffect transition="in" filter="dissolve">
                                      <p:cBhvr>
                                        <p:cTn id="37" dur="500"/>
                                        <p:tgtEl>
                                          <p:spTgt spid="109">
                                            <p:txEl>
                                              <p:pRg st="0" end="0"/>
                                            </p:txEl>
                                          </p:spTgt>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4000"/>
                            </p:stCondLst>
                            <p:childTnLst>
                              <p:par>
                                <p:cTn id="43" presetID="9"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12">
                                            <p:txEl>
                                              <p:pRg st="0" end="0"/>
                                            </p:txEl>
                                          </p:spTgt>
                                        </p:tgtEl>
                                        <p:attrNameLst>
                                          <p:attrName>style.visibility</p:attrName>
                                        </p:attrNameLst>
                                      </p:cBhvr>
                                      <p:to>
                                        <p:strVal val="visible"/>
                                      </p:to>
                                    </p:set>
                                    <p:animEffect transition="in" filter="dissolve">
                                      <p:cBhvr>
                                        <p:cTn id="45" dur="500"/>
                                        <p:tgtEl>
                                          <p:spTgt spid="112">
                                            <p:txEl>
                                              <p:pRg st="0" end="0"/>
                                            </p:txEl>
                                          </p:spTgt>
                                        </p:tgtEl>
                                      </p:cBhvr>
                                    </p:animEffect>
                                  </p:childTnLst>
                                </p:cTn>
                              </p:par>
                              <p:par>
                                <p:cTn id="46" presetID="9" presetClass="entr" presetSubtype="0" fill="hold" grpId="0" nodeType="withEffect" nodePh="1">
                                  <p:stCondLst>
                                    <p:cond delay="0"/>
                                  </p:stCondLst>
                                  <p:endCondLst>
                                    <p:cond evt="begin" delay="0">
                                      <p:tn val="46"/>
                                    </p:cond>
                                  </p:endCondLst>
                                  <p:childTnLst>
                                    <p:set>
                                      <p:cBhvr>
                                        <p:cTn id="47" dur="1" fill="hold">
                                          <p:stCondLst>
                                            <p:cond delay="0"/>
                                          </p:stCondLst>
                                        </p:cTn>
                                        <p:tgtEl>
                                          <p:spTgt spid="113">
                                            <p:txEl>
                                              <p:pRg st="0" end="0"/>
                                            </p:txEl>
                                          </p:spTgt>
                                        </p:tgtEl>
                                        <p:attrNameLst>
                                          <p:attrName>style.visibility</p:attrName>
                                        </p:attrNameLst>
                                      </p:cBhvr>
                                      <p:to>
                                        <p:strVal val="visible"/>
                                      </p:to>
                                    </p:set>
                                    <p:animEffect transition="in" filter="dissolve">
                                      <p:cBhvr>
                                        <p:cTn id="48" dur="500"/>
                                        <p:tgtEl>
                                          <p:spTgt spid="113">
                                            <p:txEl>
                                              <p:pRg st="0" end="0"/>
                                            </p:txEl>
                                          </p:spTgt>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par>
                          <p:cTn id="53" fill="hold">
                            <p:stCondLst>
                              <p:cond delay="5000"/>
                            </p:stCondLst>
                            <p:childTnLst>
                              <p:par>
                                <p:cTn id="54" presetID="9" presetClass="entr" presetSubtype="0" fill="hold" grpId="0" nodeType="afterEffect" nodePh="1">
                                  <p:stCondLst>
                                    <p:cond delay="0"/>
                                  </p:stCondLst>
                                  <p:endCondLst>
                                    <p:cond evt="begin" delay="0">
                                      <p:tn val="54"/>
                                    </p:cond>
                                  </p:endCondLst>
                                  <p:childTnLst>
                                    <p:set>
                                      <p:cBhvr>
                                        <p:cTn id="55" dur="1" fill="hold">
                                          <p:stCondLst>
                                            <p:cond delay="0"/>
                                          </p:stCondLst>
                                        </p:cTn>
                                        <p:tgtEl>
                                          <p:spTgt spid="116">
                                            <p:txEl>
                                              <p:pRg st="0" end="0"/>
                                            </p:txEl>
                                          </p:spTgt>
                                        </p:tgtEl>
                                        <p:attrNameLst>
                                          <p:attrName>style.visibility</p:attrName>
                                        </p:attrNameLst>
                                      </p:cBhvr>
                                      <p:to>
                                        <p:strVal val="visible"/>
                                      </p:to>
                                    </p:set>
                                    <p:animEffect transition="in" filter="dissolve">
                                      <p:cBhvr>
                                        <p:cTn id="56" dur="500"/>
                                        <p:tgtEl>
                                          <p:spTgt spid="116">
                                            <p:txEl>
                                              <p:pRg st="0" end="0"/>
                                            </p:txEl>
                                          </p:spTgt>
                                        </p:tgtEl>
                                      </p:cBhvr>
                                    </p:animEffect>
                                  </p:childTnLst>
                                </p:cTn>
                              </p:par>
                              <p:par>
                                <p:cTn id="57" presetID="9" presetClass="entr" presetSubtype="0" fill="hold" grpId="0" nodeType="withEffect" nodePh="1">
                                  <p:stCondLst>
                                    <p:cond delay="0"/>
                                  </p:stCondLst>
                                  <p:endCondLst>
                                    <p:cond evt="begin" delay="0">
                                      <p:tn val="57"/>
                                    </p:cond>
                                  </p:endCondLst>
                                  <p:childTnLst>
                                    <p:set>
                                      <p:cBhvr>
                                        <p:cTn id="58" dur="1" fill="hold">
                                          <p:stCondLst>
                                            <p:cond delay="0"/>
                                          </p:stCondLst>
                                        </p:cTn>
                                        <p:tgtEl>
                                          <p:spTgt spid="117">
                                            <p:txEl>
                                              <p:pRg st="0" end="0"/>
                                            </p:txEl>
                                          </p:spTgt>
                                        </p:tgtEl>
                                        <p:attrNameLst>
                                          <p:attrName>style.visibility</p:attrName>
                                        </p:attrNameLst>
                                      </p:cBhvr>
                                      <p:to>
                                        <p:strVal val="visible"/>
                                      </p:to>
                                    </p:set>
                                    <p:animEffect transition="in" filter="dissolve">
                                      <p:cBhvr>
                                        <p:cTn id="59" dur="500"/>
                                        <p:tgtEl>
                                          <p:spTgt spid="117">
                                            <p:txEl>
                                              <p:pRg st="0" end="0"/>
                                            </p:txEl>
                                          </p:spTgt>
                                        </p:tgtEl>
                                      </p:cBhvr>
                                    </p:animEffect>
                                  </p:childTnLst>
                                </p:cTn>
                              </p:par>
                            </p:childTnLst>
                          </p:cTn>
                        </p:par>
                        <p:par>
                          <p:cTn id="60" fill="hold">
                            <p:stCondLst>
                              <p:cond delay="5500"/>
                            </p:stCondLst>
                            <p:childTnLst>
                              <p:par>
                                <p:cTn id="61" presetID="10" presetClass="entr" presetSubtype="0" fill="hold" grpId="0" nodeType="afterEffect">
                                  <p:stCondLst>
                                    <p:cond delay="0"/>
                                  </p:stCondLst>
                                  <p:iterate>
                                    <p:tmAbs val="0"/>
                                  </p:iterate>
                                  <p:childTnLst>
                                    <p:set>
                                      <p:cBhvr>
                                        <p:cTn id="62" fill="hold"/>
                                        <p:tgtEl>
                                          <p:spTgt spid="2"/>
                                        </p:tgtEl>
                                        <p:attrNameLst>
                                          <p:attrName>style.visibility</p:attrName>
                                        </p:attrNameLst>
                                      </p:cBhvr>
                                      <p:to>
                                        <p:strVal val="visible"/>
                                      </p:to>
                                    </p:set>
                                    <p:animEffect transition="in" filter="fade">
                                      <p:cBhvr>
                                        <p:cTn id="63" dur="500"/>
                                        <p:tgtEl>
                                          <p:spTgt spid="2"/>
                                        </p:tgtEl>
                                      </p:cBhvr>
                                    </p:animEffect>
                                  </p:childTnLst>
                                </p:cTn>
                              </p:par>
                            </p:childTnLst>
                          </p:cTn>
                        </p:par>
                        <p:par>
                          <p:cTn id="64" fill="hold">
                            <p:stCondLst>
                              <p:cond delay="6000"/>
                            </p:stCondLst>
                            <p:childTnLst>
                              <p:par>
                                <p:cTn id="65" presetID="9" presetClass="entr" presetSubtype="0" fill="hold" grpId="0" nodeType="afterEffect" nodePh="1">
                                  <p:stCondLst>
                                    <p:cond delay="0"/>
                                  </p:stCondLst>
                                  <p:endCondLst>
                                    <p:cond evt="begin" delay="0">
                                      <p:tn val="65"/>
                                    </p:cond>
                                  </p:end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dissolve">
                                      <p:cBhvr>
                                        <p:cTn id="67" dur="500"/>
                                        <p:tgtEl>
                                          <p:spTgt spid="9">
                                            <p:txEl>
                                              <p:pRg st="0" end="0"/>
                                            </p:txEl>
                                          </p:spTgt>
                                        </p:tgtEl>
                                      </p:cBhvr>
                                    </p:animEffect>
                                  </p:childTnLst>
                                </p:cTn>
                              </p:par>
                              <p:par>
                                <p:cTn id="68" presetID="9" presetClass="entr" presetSubtype="0" fill="hold" grpId="0" nodeType="withEffect" nodePh="1">
                                  <p:stCondLst>
                                    <p:cond delay="0"/>
                                  </p:stCondLst>
                                  <p:endCondLst>
                                    <p:cond evt="begin" delay="0">
                                      <p:tn val="68"/>
                                    </p:cond>
                                  </p:endCondLst>
                                  <p:childTnLst>
                                    <p:set>
                                      <p:cBhvr>
                                        <p:cTn id="69" dur="1" fill="hold">
                                          <p:stCondLst>
                                            <p:cond delay="0"/>
                                          </p:stCondLst>
                                        </p:cTn>
                                        <p:tgtEl>
                                          <p:spTgt spid="10">
                                            <p:txEl>
                                              <p:pRg st="0" end="0"/>
                                            </p:txEl>
                                          </p:spTgt>
                                        </p:tgtEl>
                                        <p:attrNameLst>
                                          <p:attrName>style.visibility</p:attrName>
                                        </p:attrNameLst>
                                      </p:cBhvr>
                                      <p:to>
                                        <p:strVal val="visible"/>
                                      </p:to>
                                    </p:set>
                                    <p:animEffect transition="in" filter="dissolve">
                                      <p:cBhvr>
                                        <p:cTn id="70" dur="500"/>
                                        <p:tgtEl>
                                          <p:spTgt spid="10">
                                            <p:txEl>
                                              <p:pRg st="0" end="0"/>
                                            </p:txEl>
                                          </p:spTgt>
                                        </p:tgtEl>
                                      </p:cBhvr>
                                    </p:animEffect>
                                  </p:childTnLst>
                                </p:cTn>
                              </p:par>
                            </p:childTnLst>
                          </p:cTn>
                        </p:par>
                        <p:par>
                          <p:cTn id="71" fill="hold">
                            <p:stCondLst>
                              <p:cond delay="6500"/>
                            </p:stCondLst>
                            <p:childTnLst>
                              <p:par>
                                <p:cTn id="72" presetID="10" presetClass="entr" presetSubtype="0" fill="hold"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par>
                          <p:cTn id="75" fill="hold">
                            <p:stCondLst>
                              <p:cond delay="7000"/>
                            </p:stCondLst>
                            <p:childTnLst>
                              <p:par>
                                <p:cTn id="76" presetID="9" presetClass="entr" presetSubtype="0" fill="hold" grpId="0" nodeType="afterEffect" nodePh="1">
                                  <p:stCondLst>
                                    <p:cond delay="0"/>
                                  </p:stCondLst>
                                  <p:endCondLst>
                                    <p:cond evt="begin" delay="0">
                                      <p:tn val="76"/>
                                    </p:cond>
                                  </p:endCondLst>
                                  <p:childTnLst>
                                    <p:set>
                                      <p:cBhvr>
                                        <p:cTn id="77" dur="1" fill="hold">
                                          <p:stCondLst>
                                            <p:cond delay="0"/>
                                          </p:stCondLst>
                                        </p:cTn>
                                        <p:tgtEl>
                                          <p:spTgt spid="106">
                                            <p:txEl>
                                              <p:pRg st="0" end="0"/>
                                            </p:txEl>
                                          </p:spTgt>
                                        </p:tgtEl>
                                        <p:attrNameLst>
                                          <p:attrName>style.visibility</p:attrName>
                                        </p:attrNameLst>
                                      </p:cBhvr>
                                      <p:to>
                                        <p:strVal val="visible"/>
                                      </p:to>
                                    </p:set>
                                    <p:animEffect transition="in" filter="dissolve">
                                      <p:cBhvr>
                                        <p:cTn id="78" dur="500"/>
                                        <p:tgtEl>
                                          <p:spTgt spid="106">
                                            <p:txEl>
                                              <p:pRg st="0" end="0"/>
                                            </p:txEl>
                                          </p:spTgt>
                                        </p:tgtEl>
                                      </p:cBhvr>
                                    </p:animEffect>
                                  </p:childTnLst>
                                </p:cTn>
                              </p:par>
                              <p:par>
                                <p:cTn id="79" presetID="9" presetClass="entr" presetSubtype="0" fill="hold" grpId="0" nodeType="withEffect" nodePh="1">
                                  <p:stCondLst>
                                    <p:cond delay="0"/>
                                  </p:stCondLst>
                                  <p:endCondLst>
                                    <p:cond evt="begin" delay="0">
                                      <p:tn val="79"/>
                                    </p:cond>
                                  </p:endCondLst>
                                  <p:childTnLst>
                                    <p:set>
                                      <p:cBhvr>
                                        <p:cTn id="80" dur="1" fill="hold">
                                          <p:stCondLst>
                                            <p:cond delay="0"/>
                                          </p:stCondLst>
                                        </p:cTn>
                                        <p:tgtEl>
                                          <p:spTgt spid="107">
                                            <p:txEl>
                                              <p:pRg st="0" end="0"/>
                                            </p:txEl>
                                          </p:spTgt>
                                        </p:tgtEl>
                                        <p:attrNameLst>
                                          <p:attrName>style.visibility</p:attrName>
                                        </p:attrNameLst>
                                      </p:cBhvr>
                                      <p:to>
                                        <p:strVal val="visible"/>
                                      </p:to>
                                    </p:set>
                                    <p:animEffect transition="in" filter="dissolve">
                                      <p:cBhvr>
                                        <p:cTn id="81" dur="500"/>
                                        <p:tgtEl>
                                          <p:spTgt spid="107">
                                            <p:txEl>
                                              <p:pRg st="0" end="0"/>
                                            </p:txEl>
                                          </p:spTgt>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par>
                          <p:cTn id="86" fill="hold">
                            <p:stCondLst>
                              <p:cond delay="8000"/>
                            </p:stCondLst>
                            <p:childTnLst>
                              <p:par>
                                <p:cTn id="87" presetID="9" presetClass="entr" presetSubtype="0" fill="hold" grpId="0" nodeType="afterEffect" nodePh="1">
                                  <p:stCondLst>
                                    <p:cond delay="0"/>
                                  </p:stCondLst>
                                  <p:endCondLst>
                                    <p:cond evt="begin" delay="0">
                                      <p:tn val="87"/>
                                    </p:cond>
                                  </p:endCondLst>
                                  <p:childTnLst>
                                    <p:set>
                                      <p:cBhvr>
                                        <p:cTn id="88" dur="1" fill="hold">
                                          <p:stCondLst>
                                            <p:cond delay="0"/>
                                          </p:stCondLst>
                                        </p:cTn>
                                        <p:tgtEl>
                                          <p:spTgt spid="110">
                                            <p:txEl>
                                              <p:pRg st="0" end="0"/>
                                            </p:txEl>
                                          </p:spTgt>
                                        </p:tgtEl>
                                        <p:attrNameLst>
                                          <p:attrName>style.visibility</p:attrName>
                                        </p:attrNameLst>
                                      </p:cBhvr>
                                      <p:to>
                                        <p:strVal val="visible"/>
                                      </p:to>
                                    </p:set>
                                    <p:animEffect transition="in" filter="dissolve">
                                      <p:cBhvr>
                                        <p:cTn id="89" dur="500"/>
                                        <p:tgtEl>
                                          <p:spTgt spid="110">
                                            <p:txEl>
                                              <p:pRg st="0" end="0"/>
                                            </p:txEl>
                                          </p:spTgt>
                                        </p:tgtEl>
                                      </p:cBhvr>
                                    </p:animEffect>
                                  </p:childTnLst>
                                </p:cTn>
                              </p:par>
                              <p:par>
                                <p:cTn id="90" presetID="9" presetClass="entr" presetSubtype="0" fill="hold" grpId="0" nodeType="withEffect" nodePh="1">
                                  <p:stCondLst>
                                    <p:cond delay="0"/>
                                  </p:stCondLst>
                                  <p:endCondLst>
                                    <p:cond evt="begin" delay="0">
                                      <p:tn val="90"/>
                                    </p:cond>
                                  </p:endCondLst>
                                  <p:childTnLst>
                                    <p:set>
                                      <p:cBhvr>
                                        <p:cTn id="91" dur="1" fill="hold">
                                          <p:stCondLst>
                                            <p:cond delay="0"/>
                                          </p:stCondLst>
                                        </p:cTn>
                                        <p:tgtEl>
                                          <p:spTgt spid="111">
                                            <p:txEl>
                                              <p:pRg st="0" end="0"/>
                                            </p:txEl>
                                          </p:spTgt>
                                        </p:tgtEl>
                                        <p:attrNameLst>
                                          <p:attrName>style.visibility</p:attrName>
                                        </p:attrNameLst>
                                      </p:cBhvr>
                                      <p:to>
                                        <p:strVal val="visible"/>
                                      </p:to>
                                    </p:set>
                                    <p:animEffect transition="in" filter="dissolve">
                                      <p:cBhvr>
                                        <p:cTn id="92" dur="500"/>
                                        <p:tgtEl>
                                          <p:spTgt spid="111">
                                            <p:txEl>
                                              <p:pRg st="0" end="0"/>
                                            </p:txEl>
                                          </p:spTgt>
                                        </p:tgtEl>
                                      </p:cBhvr>
                                    </p:animEffect>
                                  </p:childTnLst>
                                </p:cTn>
                              </p:par>
                            </p:childTnLst>
                          </p:cTn>
                        </p:par>
                        <p:par>
                          <p:cTn id="93" fill="hold">
                            <p:stCondLst>
                              <p:cond delay="8500"/>
                            </p:stCondLst>
                            <p:childTnLst>
                              <p:par>
                                <p:cTn id="94" presetID="10" presetClass="entr" presetSubtype="0" fill="hold" nodeType="after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500"/>
                                        <p:tgtEl>
                                          <p:spTgt spid="6"/>
                                        </p:tgtEl>
                                      </p:cBhvr>
                                    </p:animEffect>
                                  </p:childTnLst>
                                </p:cTn>
                              </p:par>
                            </p:childTnLst>
                          </p:cTn>
                        </p:par>
                        <p:par>
                          <p:cTn id="97" fill="hold">
                            <p:stCondLst>
                              <p:cond delay="9000"/>
                            </p:stCondLst>
                            <p:childTnLst>
                              <p:par>
                                <p:cTn id="98" presetID="9" presetClass="entr" presetSubtype="0" fill="hold" grpId="0" nodeType="afterEffect" nodePh="1">
                                  <p:stCondLst>
                                    <p:cond delay="0"/>
                                  </p:stCondLst>
                                  <p:endCondLst>
                                    <p:cond evt="begin" delay="0">
                                      <p:tn val="98"/>
                                    </p:cond>
                                  </p:endCondLst>
                                  <p:childTnLst>
                                    <p:set>
                                      <p:cBhvr>
                                        <p:cTn id="99" dur="1" fill="hold">
                                          <p:stCondLst>
                                            <p:cond delay="0"/>
                                          </p:stCondLst>
                                        </p:cTn>
                                        <p:tgtEl>
                                          <p:spTgt spid="114">
                                            <p:txEl>
                                              <p:pRg st="0" end="0"/>
                                            </p:txEl>
                                          </p:spTgt>
                                        </p:tgtEl>
                                        <p:attrNameLst>
                                          <p:attrName>style.visibility</p:attrName>
                                        </p:attrNameLst>
                                      </p:cBhvr>
                                      <p:to>
                                        <p:strVal val="visible"/>
                                      </p:to>
                                    </p:set>
                                    <p:animEffect transition="in" filter="dissolve">
                                      <p:cBhvr>
                                        <p:cTn id="100" dur="500"/>
                                        <p:tgtEl>
                                          <p:spTgt spid="114">
                                            <p:txEl>
                                              <p:pRg st="0" end="0"/>
                                            </p:txEl>
                                          </p:spTgt>
                                        </p:tgtEl>
                                      </p:cBhvr>
                                    </p:animEffect>
                                  </p:childTnLst>
                                </p:cTn>
                              </p:par>
                              <p:par>
                                <p:cTn id="101" presetID="9" presetClass="entr" presetSubtype="0" fill="hold" grpId="0" nodeType="withEffect" nodePh="1">
                                  <p:stCondLst>
                                    <p:cond delay="0"/>
                                  </p:stCondLst>
                                  <p:endCondLst>
                                    <p:cond evt="begin" delay="0">
                                      <p:tn val="101"/>
                                    </p:cond>
                                  </p:endCondLst>
                                  <p:childTnLst>
                                    <p:set>
                                      <p:cBhvr>
                                        <p:cTn id="102" dur="1" fill="hold">
                                          <p:stCondLst>
                                            <p:cond delay="0"/>
                                          </p:stCondLst>
                                        </p:cTn>
                                        <p:tgtEl>
                                          <p:spTgt spid="115">
                                            <p:txEl>
                                              <p:pRg st="0" end="0"/>
                                            </p:txEl>
                                          </p:spTgt>
                                        </p:tgtEl>
                                        <p:attrNameLst>
                                          <p:attrName>style.visibility</p:attrName>
                                        </p:attrNameLst>
                                      </p:cBhvr>
                                      <p:to>
                                        <p:strVal val="visible"/>
                                      </p:to>
                                    </p:set>
                                    <p:animEffect transition="in" filter="dissolve">
                                      <p:cBhvr>
                                        <p:cTn id="103" dur="500"/>
                                        <p:tgtEl>
                                          <p:spTgt spid="115">
                                            <p:txEl>
                                              <p:pRg st="0" end="0"/>
                                            </p:txEl>
                                          </p:spTgt>
                                        </p:tgtEl>
                                      </p:cBhvr>
                                    </p:animEffect>
                                  </p:childTnLst>
                                </p:cTn>
                              </p:par>
                            </p:childTnLst>
                          </p:cTn>
                        </p:par>
                        <p:par>
                          <p:cTn id="104" fill="hold">
                            <p:stCondLst>
                              <p:cond delay="9500"/>
                            </p:stCondLst>
                            <p:childTnLst>
                              <p:par>
                                <p:cTn id="105" presetID="10" presetClass="entr" presetSubtype="0" fill="hold" grpId="0" nodeType="afterEffect">
                                  <p:stCondLst>
                                    <p:cond delay="0"/>
                                  </p:stCondLst>
                                  <p:iterate>
                                    <p:tmAbs val="0"/>
                                  </p:iterate>
                                  <p:childTnLst>
                                    <p:set>
                                      <p:cBhvr>
                                        <p:cTn id="106" fill="hold"/>
                                        <p:tgtEl>
                                          <p:spTgt spid="46"/>
                                        </p:tgtEl>
                                        <p:attrNameLst>
                                          <p:attrName>style.visibility</p:attrName>
                                        </p:attrNameLst>
                                      </p:cBhvr>
                                      <p:to>
                                        <p:strVal val="visible"/>
                                      </p:to>
                                    </p:set>
                                    <p:animEffect transition="in" filter="fade">
                                      <p:cBhvr>
                                        <p:cTn id="10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dvAuto="0"/>
      <p:bldP spid="2" grpId="0" animBg="1" advAuto="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10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0"/>
                        </p:tgtEl>
                        <p:attrNameLst>
                          <p:attrName>style.visibility</p:attrName>
                        </p:attrNameLst>
                      </p:cBhvr>
                      <p:to>
                        <p:strVal val="visible"/>
                      </p:to>
                    </p:set>
                    <p:animEffect transition="in" filter="dissolve">
                      <p:cBhvr>
                        <p:cTn dur="500"/>
                        <p:tgtEl>
                          <p:spTgt spid="100"/>
                        </p:tgtEl>
                      </p:cBhvr>
                    </p:animEffect>
                  </p:childTnLst>
                </p:cTn>
              </p:par>
            </p:tnLst>
          </p:tmpl>
        </p:tmplLst>
      </p:bldP>
      <p:bldP spid="10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1"/>
                        </p:tgtEl>
                        <p:attrNameLst>
                          <p:attrName>style.visibility</p:attrName>
                        </p:attrNameLst>
                      </p:cBhvr>
                      <p:to>
                        <p:strVal val="visible"/>
                      </p:to>
                    </p:set>
                    <p:animEffect transition="in" filter="dissolve">
                      <p:cBhvr>
                        <p:cTn dur="500"/>
                        <p:tgtEl>
                          <p:spTgt spid="101"/>
                        </p:tgtEl>
                      </p:cBhvr>
                    </p:animEffect>
                  </p:childTnLst>
                </p:cTn>
              </p:par>
            </p:tnLst>
          </p:tmpl>
        </p:tmplLst>
      </p:bldP>
      <p:bldP spid="10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6"/>
                        </p:tgtEl>
                        <p:attrNameLst>
                          <p:attrName>style.visibility</p:attrName>
                        </p:attrNameLst>
                      </p:cBhvr>
                      <p:to>
                        <p:strVal val="visible"/>
                      </p:to>
                    </p:set>
                    <p:animEffect transition="in" filter="dissolve">
                      <p:cBhvr>
                        <p:cTn dur="500"/>
                        <p:tgtEl>
                          <p:spTgt spid="106"/>
                        </p:tgtEl>
                      </p:cBhvr>
                    </p:animEffect>
                  </p:childTnLst>
                </p:cTn>
              </p:par>
            </p:tnLst>
          </p:tmpl>
        </p:tmplLst>
      </p:bldP>
      <p:bldP spid="10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7"/>
                        </p:tgtEl>
                        <p:attrNameLst>
                          <p:attrName>style.visibility</p:attrName>
                        </p:attrNameLst>
                      </p:cBhvr>
                      <p:to>
                        <p:strVal val="visible"/>
                      </p:to>
                    </p:set>
                    <p:animEffect transition="in" filter="dissolve">
                      <p:cBhvr>
                        <p:cTn dur="500"/>
                        <p:tgtEl>
                          <p:spTgt spid="107"/>
                        </p:tgtEl>
                      </p:cBhvr>
                    </p:animEffect>
                  </p:childTnLst>
                </p:cTn>
              </p:par>
            </p:tnLst>
          </p:tmpl>
        </p:tmplLst>
      </p:bldP>
      <p:bldP spid="108"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8"/>
                        </p:tgtEl>
                        <p:attrNameLst>
                          <p:attrName>style.visibility</p:attrName>
                        </p:attrNameLst>
                      </p:cBhvr>
                      <p:to>
                        <p:strVal val="visible"/>
                      </p:to>
                    </p:set>
                    <p:animEffect transition="in" filter="dissolve">
                      <p:cBhvr>
                        <p:cTn dur="500"/>
                        <p:tgtEl>
                          <p:spTgt spid="108"/>
                        </p:tgtEl>
                      </p:cBhvr>
                    </p:animEffect>
                  </p:childTnLst>
                </p:cTn>
              </p:par>
            </p:tnLst>
          </p:tmpl>
        </p:tmplLst>
      </p:bldP>
      <p:bldP spid="109"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9"/>
                        </p:tgtEl>
                        <p:attrNameLst>
                          <p:attrName>style.visibility</p:attrName>
                        </p:attrNameLst>
                      </p:cBhvr>
                      <p:to>
                        <p:strVal val="visible"/>
                      </p:to>
                    </p:set>
                    <p:animEffect transition="in" filter="dissolve">
                      <p:cBhvr>
                        <p:cTn dur="500"/>
                        <p:tgtEl>
                          <p:spTgt spid="109"/>
                        </p:tgtEl>
                      </p:cBhvr>
                    </p:animEffect>
                  </p:childTnLst>
                </p:cTn>
              </p:par>
            </p:tnLst>
          </p:tmpl>
        </p:tmplLst>
      </p:bldP>
      <p:bldP spid="1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0"/>
                        </p:tgtEl>
                        <p:attrNameLst>
                          <p:attrName>style.visibility</p:attrName>
                        </p:attrNameLst>
                      </p:cBhvr>
                      <p:to>
                        <p:strVal val="visible"/>
                      </p:to>
                    </p:set>
                    <p:animEffect transition="in" filter="dissolve">
                      <p:cBhvr>
                        <p:cTn dur="500"/>
                        <p:tgtEl>
                          <p:spTgt spid="110"/>
                        </p:tgtEl>
                      </p:cBhvr>
                    </p:animEffect>
                  </p:childTnLst>
                </p:cTn>
              </p:par>
            </p:tnLst>
          </p:tmpl>
        </p:tmplLst>
      </p:bldP>
      <p:bldP spid="11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1"/>
                        </p:tgtEl>
                        <p:attrNameLst>
                          <p:attrName>style.visibility</p:attrName>
                        </p:attrNameLst>
                      </p:cBhvr>
                      <p:to>
                        <p:strVal val="visible"/>
                      </p:to>
                    </p:set>
                    <p:animEffect transition="in" filter="dissolve">
                      <p:cBhvr>
                        <p:cTn dur="500"/>
                        <p:tgtEl>
                          <p:spTgt spid="111"/>
                        </p:tgtEl>
                      </p:cBhvr>
                    </p:animEffect>
                  </p:childTnLst>
                </p:cTn>
              </p:par>
            </p:tnLst>
          </p:tmpl>
        </p:tmplLst>
      </p:bldP>
      <p:bldP spid="1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2"/>
                        </p:tgtEl>
                        <p:attrNameLst>
                          <p:attrName>style.visibility</p:attrName>
                        </p:attrNameLst>
                      </p:cBhvr>
                      <p:to>
                        <p:strVal val="visible"/>
                      </p:to>
                    </p:set>
                    <p:animEffect transition="in" filter="dissolve">
                      <p:cBhvr>
                        <p:cTn dur="500"/>
                        <p:tgtEl>
                          <p:spTgt spid="112"/>
                        </p:tgtEl>
                      </p:cBhvr>
                    </p:animEffect>
                  </p:childTnLst>
                </p:cTn>
              </p:par>
            </p:tnLst>
          </p:tmpl>
        </p:tmplLst>
      </p:bldP>
      <p:bldP spid="113"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3"/>
                        </p:tgtEl>
                        <p:attrNameLst>
                          <p:attrName>style.visibility</p:attrName>
                        </p:attrNameLst>
                      </p:cBhvr>
                      <p:to>
                        <p:strVal val="visible"/>
                      </p:to>
                    </p:set>
                    <p:animEffect transition="in" filter="dissolve">
                      <p:cBhvr>
                        <p:cTn dur="500"/>
                        <p:tgtEl>
                          <p:spTgt spid="113"/>
                        </p:tgtEl>
                      </p:cBhvr>
                    </p:animEffect>
                  </p:childTnLst>
                </p:cTn>
              </p:par>
            </p:tnLst>
          </p:tmpl>
        </p:tmplLst>
      </p:bldP>
      <p:bldP spid="114"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4"/>
                        </p:tgtEl>
                        <p:attrNameLst>
                          <p:attrName>style.visibility</p:attrName>
                        </p:attrNameLst>
                      </p:cBhvr>
                      <p:to>
                        <p:strVal val="visible"/>
                      </p:to>
                    </p:set>
                    <p:animEffect transition="in" filter="dissolve">
                      <p:cBhvr>
                        <p:cTn dur="500"/>
                        <p:tgtEl>
                          <p:spTgt spid="114"/>
                        </p:tgtEl>
                      </p:cBhvr>
                    </p:animEffect>
                  </p:childTnLst>
                </p:cTn>
              </p:par>
            </p:tnLst>
          </p:tmpl>
        </p:tmplLst>
      </p:bldP>
      <p:bldP spid="115"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5"/>
                        </p:tgtEl>
                        <p:attrNameLst>
                          <p:attrName>style.visibility</p:attrName>
                        </p:attrNameLst>
                      </p:cBhvr>
                      <p:to>
                        <p:strVal val="visible"/>
                      </p:to>
                    </p:set>
                    <p:animEffect transition="in" filter="dissolve">
                      <p:cBhvr>
                        <p:cTn dur="500"/>
                        <p:tgtEl>
                          <p:spTgt spid="115"/>
                        </p:tgtEl>
                      </p:cBhvr>
                    </p:animEffect>
                  </p:childTnLst>
                </p:cTn>
              </p:par>
            </p:tnLst>
          </p:tmpl>
        </p:tmplLst>
      </p:bldP>
      <p:bldP spid="11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6"/>
                        </p:tgtEl>
                        <p:attrNameLst>
                          <p:attrName>style.visibility</p:attrName>
                        </p:attrNameLst>
                      </p:cBhvr>
                      <p:to>
                        <p:strVal val="visible"/>
                      </p:to>
                    </p:set>
                    <p:animEffect transition="in" filter="dissolve">
                      <p:cBhvr>
                        <p:cTn dur="500"/>
                        <p:tgtEl>
                          <p:spTgt spid="116"/>
                        </p:tgtEl>
                      </p:cBhvr>
                    </p:animEffect>
                  </p:childTnLst>
                </p:cTn>
              </p:par>
            </p:tnLst>
          </p:tmpl>
        </p:tmplLst>
      </p:bldP>
      <p:bldP spid="11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7"/>
                        </p:tgtEl>
                        <p:attrNameLst>
                          <p:attrName>style.visibility</p:attrName>
                        </p:attrNameLst>
                      </p:cBhvr>
                      <p:to>
                        <p:strVal val="visible"/>
                      </p:to>
                    </p:set>
                    <p:animEffect transition="in" filter="dissolve">
                      <p:cBhvr>
                        <p:cTn dur="500"/>
                        <p:tgtEl>
                          <p:spTgt spid="11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19" name="Picture Placeholder 2"/>
          <p:cNvSpPr>
            <a:spLocks noGrp="1"/>
          </p:cNvSpPr>
          <p:nvPr userDrawn="1">
            <p:ph type="pic" sz="quarter" idx="24"/>
          </p:nvPr>
        </p:nvSpPr>
        <p:spPr>
          <a:xfrm>
            <a:off x="7229670" y="1711191"/>
            <a:ext cx="2972736" cy="1764973"/>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57" name="Picture Placeholder 2"/>
          <p:cNvSpPr>
            <a:spLocks noGrp="1"/>
          </p:cNvSpPr>
          <p:nvPr>
            <p:ph type="pic" sz="quarter" idx="23"/>
          </p:nvPr>
        </p:nvSpPr>
        <p:spPr>
          <a:xfrm>
            <a:off x="1981309" y="1709886"/>
            <a:ext cx="2983072" cy="176631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grpSp>
        <p:nvGrpSpPr>
          <p:cNvPr id="2" name="Group 971"/>
          <p:cNvGrpSpPr/>
          <p:nvPr userDrawn="1"/>
        </p:nvGrpSpPr>
        <p:grpSpPr>
          <a:xfrm>
            <a:off x="1981309" y="3829050"/>
            <a:ext cx="8226208" cy="1571331"/>
            <a:chOff x="0" y="0"/>
            <a:chExt cx="16456700" cy="3142661"/>
          </a:xfrm>
        </p:grpSpPr>
        <p:sp>
          <p:nvSpPr>
            <p:cNvPr id="53" name="Shape 963"/>
            <p:cNvSpPr/>
            <p:nvPr/>
          </p:nvSpPr>
          <p:spPr>
            <a:xfrm>
              <a:off x="0" y="0"/>
              <a:ext cx="5967697"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4" name="Shape 964"/>
            <p:cNvSpPr/>
            <p:nvPr/>
          </p:nvSpPr>
          <p:spPr>
            <a:xfrm>
              <a:off x="10489003" y="0"/>
              <a:ext cx="5967698"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5" name="Shape 965"/>
            <p:cNvSpPr/>
            <p:nvPr/>
          </p:nvSpPr>
          <p:spPr>
            <a:xfrm>
              <a:off x="0" y="1002504"/>
              <a:ext cx="5967697"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6" name="Shape 966"/>
            <p:cNvSpPr/>
            <p:nvPr/>
          </p:nvSpPr>
          <p:spPr>
            <a:xfrm>
              <a:off x="10489003" y="1002504"/>
              <a:ext cx="5967698"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8" name="Shape 967"/>
            <p:cNvSpPr/>
            <p:nvPr/>
          </p:nvSpPr>
          <p:spPr>
            <a:xfrm>
              <a:off x="0" y="2016800"/>
              <a:ext cx="5967697"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9" name="Shape 968"/>
            <p:cNvSpPr/>
            <p:nvPr/>
          </p:nvSpPr>
          <p:spPr>
            <a:xfrm>
              <a:off x="10489003" y="2016800"/>
              <a:ext cx="5967698"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0" name="Shape 969"/>
            <p:cNvSpPr/>
            <p:nvPr/>
          </p:nvSpPr>
          <p:spPr>
            <a:xfrm>
              <a:off x="0" y="3019304"/>
              <a:ext cx="5967697"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1" name="Shape 970"/>
            <p:cNvSpPr/>
            <p:nvPr/>
          </p:nvSpPr>
          <p:spPr>
            <a:xfrm>
              <a:off x="10489003" y="3019304"/>
              <a:ext cx="5967698"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62" name="Shape 972"/>
          <p:cNvSpPr/>
          <p:nvPr userDrawn="1"/>
        </p:nvSpPr>
        <p:spPr>
          <a:xfrm>
            <a:off x="2294447" y="3829050"/>
            <a:ext cx="2669934"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4" name="Shape 973"/>
          <p:cNvSpPr/>
          <p:nvPr/>
        </p:nvSpPr>
        <p:spPr>
          <a:xfrm>
            <a:off x="5131947" y="1711191"/>
            <a:ext cx="1924931" cy="1764973"/>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6" name="Shape 976"/>
          <p:cNvSpPr/>
          <p:nvPr userDrawn="1"/>
        </p:nvSpPr>
        <p:spPr>
          <a:xfrm>
            <a:off x="7224635" y="3829050"/>
            <a:ext cx="2451785"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9" name="Shape 979"/>
          <p:cNvSpPr/>
          <p:nvPr userDrawn="1"/>
        </p:nvSpPr>
        <p:spPr>
          <a:xfrm>
            <a:off x="3344295" y="4330302"/>
            <a:ext cx="1620085"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0" name="Shape 980"/>
          <p:cNvSpPr/>
          <p:nvPr userDrawn="1"/>
        </p:nvSpPr>
        <p:spPr>
          <a:xfrm>
            <a:off x="7224635" y="4330302"/>
            <a:ext cx="745673"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3" name="Shape 983"/>
          <p:cNvSpPr/>
          <p:nvPr userDrawn="1"/>
        </p:nvSpPr>
        <p:spPr>
          <a:xfrm>
            <a:off x="2950615" y="4837450"/>
            <a:ext cx="2013765"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 name="Shape 984"/>
          <p:cNvSpPr/>
          <p:nvPr userDrawn="1"/>
        </p:nvSpPr>
        <p:spPr>
          <a:xfrm>
            <a:off x="7224635" y="4837450"/>
            <a:ext cx="1561929"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3" name="Shape 987"/>
          <p:cNvSpPr/>
          <p:nvPr userDrawn="1"/>
        </p:nvSpPr>
        <p:spPr>
          <a:xfrm>
            <a:off x="2057430" y="5338702"/>
            <a:ext cx="2906950"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9" name="Shape 988"/>
          <p:cNvSpPr/>
          <p:nvPr userDrawn="1"/>
        </p:nvSpPr>
        <p:spPr>
          <a:xfrm>
            <a:off x="7224635" y="5338702"/>
            <a:ext cx="1924930"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20" name="Text Placeholder 17"/>
          <p:cNvSpPr>
            <a:spLocks noGrp="1"/>
          </p:cNvSpPr>
          <p:nvPr>
            <p:ph type="body" sz="quarter" idx="25" hasCustomPrompt="1"/>
          </p:nvPr>
        </p:nvSpPr>
        <p:spPr>
          <a:xfrm>
            <a:off x="5256213" y="3706565"/>
            <a:ext cx="167639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Professional Design</a:t>
            </a:r>
          </a:p>
        </p:txBody>
      </p:sp>
      <p:sp>
        <p:nvSpPr>
          <p:cNvPr id="121" name="Text Placeholder 17"/>
          <p:cNvSpPr>
            <a:spLocks noGrp="1"/>
          </p:cNvSpPr>
          <p:nvPr>
            <p:ph type="body" sz="quarter" idx="26" hasCustomPrompt="1"/>
          </p:nvPr>
        </p:nvSpPr>
        <p:spPr>
          <a:xfrm>
            <a:off x="5256213" y="4220518"/>
            <a:ext cx="167639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Compatibility</a:t>
            </a:r>
          </a:p>
        </p:txBody>
      </p:sp>
      <p:sp>
        <p:nvSpPr>
          <p:cNvPr id="122" name="Text Placeholder 17"/>
          <p:cNvSpPr>
            <a:spLocks noGrp="1"/>
          </p:cNvSpPr>
          <p:nvPr>
            <p:ph type="body" sz="quarter" idx="27" hasCustomPrompt="1"/>
          </p:nvPr>
        </p:nvSpPr>
        <p:spPr>
          <a:xfrm>
            <a:off x="5256213" y="4714966"/>
            <a:ext cx="167639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Responsive</a:t>
            </a:r>
          </a:p>
        </p:txBody>
      </p:sp>
      <p:sp>
        <p:nvSpPr>
          <p:cNvPr id="123" name="Text Placeholder 17"/>
          <p:cNvSpPr>
            <a:spLocks noGrp="1"/>
          </p:cNvSpPr>
          <p:nvPr>
            <p:ph type="body" sz="quarter" idx="28" hasCustomPrompt="1"/>
          </p:nvPr>
        </p:nvSpPr>
        <p:spPr>
          <a:xfrm>
            <a:off x="5256213" y="5228919"/>
            <a:ext cx="167639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Multicolor</a:t>
            </a:r>
          </a:p>
        </p:txBody>
      </p:sp>
      <p:sp>
        <p:nvSpPr>
          <p:cNvPr id="125" name="Text Placeholder 17"/>
          <p:cNvSpPr>
            <a:spLocks noGrp="1"/>
          </p:cNvSpPr>
          <p:nvPr>
            <p:ph type="body" sz="quarter" idx="29" hasCustomPrompt="1"/>
          </p:nvPr>
        </p:nvSpPr>
        <p:spPr>
          <a:xfrm>
            <a:off x="9488123" y="3962400"/>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80%</a:t>
            </a:r>
          </a:p>
        </p:txBody>
      </p:sp>
      <p:sp>
        <p:nvSpPr>
          <p:cNvPr id="126" name="Text Placeholder 17"/>
          <p:cNvSpPr>
            <a:spLocks noGrp="1"/>
          </p:cNvSpPr>
          <p:nvPr>
            <p:ph type="body" sz="quarter" idx="30" hasCustomPrompt="1"/>
          </p:nvPr>
        </p:nvSpPr>
        <p:spPr>
          <a:xfrm>
            <a:off x="7797187" y="4454814"/>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25%</a:t>
            </a:r>
          </a:p>
        </p:txBody>
      </p:sp>
      <p:sp>
        <p:nvSpPr>
          <p:cNvPr id="127" name="Text Placeholder 17"/>
          <p:cNvSpPr>
            <a:spLocks noGrp="1"/>
          </p:cNvSpPr>
          <p:nvPr>
            <p:ph type="body" sz="quarter" idx="31" hasCustomPrompt="1"/>
          </p:nvPr>
        </p:nvSpPr>
        <p:spPr>
          <a:xfrm>
            <a:off x="8620324" y="4961962"/>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55%</a:t>
            </a:r>
          </a:p>
        </p:txBody>
      </p:sp>
      <p:sp>
        <p:nvSpPr>
          <p:cNvPr id="128" name="Text Placeholder 17"/>
          <p:cNvSpPr>
            <a:spLocks noGrp="1"/>
          </p:cNvSpPr>
          <p:nvPr>
            <p:ph type="body" sz="quarter" idx="32" hasCustomPrompt="1"/>
          </p:nvPr>
        </p:nvSpPr>
        <p:spPr>
          <a:xfrm>
            <a:off x="8954723" y="5463215"/>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65%</a:t>
            </a:r>
          </a:p>
        </p:txBody>
      </p:sp>
      <p:sp>
        <p:nvSpPr>
          <p:cNvPr id="129" name="Text Placeholder 17"/>
          <p:cNvSpPr>
            <a:spLocks noGrp="1"/>
          </p:cNvSpPr>
          <p:nvPr>
            <p:ph type="body" sz="quarter" idx="33" hasCustomPrompt="1"/>
          </p:nvPr>
        </p:nvSpPr>
        <p:spPr>
          <a:xfrm>
            <a:off x="2268681" y="3941345"/>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90%</a:t>
            </a:r>
          </a:p>
        </p:txBody>
      </p:sp>
      <p:sp>
        <p:nvSpPr>
          <p:cNvPr id="130" name="Text Placeholder 17"/>
          <p:cNvSpPr>
            <a:spLocks noGrp="1"/>
          </p:cNvSpPr>
          <p:nvPr>
            <p:ph type="body" sz="quarter" idx="34" hasCustomPrompt="1"/>
          </p:nvPr>
        </p:nvSpPr>
        <p:spPr>
          <a:xfrm>
            <a:off x="3310957" y="4448689"/>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55%</a:t>
            </a:r>
          </a:p>
        </p:txBody>
      </p:sp>
      <p:sp>
        <p:nvSpPr>
          <p:cNvPr id="131" name="Text Placeholder 17"/>
          <p:cNvSpPr>
            <a:spLocks noGrp="1"/>
          </p:cNvSpPr>
          <p:nvPr>
            <p:ph type="body" sz="quarter" idx="35" hasCustomPrompt="1"/>
          </p:nvPr>
        </p:nvSpPr>
        <p:spPr>
          <a:xfrm>
            <a:off x="2923098" y="4970542"/>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70%</a:t>
            </a:r>
          </a:p>
        </p:txBody>
      </p:sp>
      <p:sp>
        <p:nvSpPr>
          <p:cNvPr id="132" name="Text Placeholder 17"/>
          <p:cNvSpPr>
            <a:spLocks noGrp="1"/>
          </p:cNvSpPr>
          <p:nvPr>
            <p:ph type="body" sz="quarter" idx="36" hasCustomPrompt="1"/>
          </p:nvPr>
        </p:nvSpPr>
        <p:spPr>
          <a:xfrm>
            <a:off x="2029907" y="5457805"/>
            <a:ext cx="492489"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97%</a:t>
            </a:r>
          </a:p>
        </p:txBody>
      </p:sp>
      <p:sp>
        <p:nvSpPr>
          <p:cNvPr id="133" name="Text Placeholder 17"/>
          <p:cNvSpPr>
            <a:spLocks noGrp="1"/>
          </p:cNvSpPr>
          <p:nvPr>
            <p:ph type="body" sz="quarter" idx="37" hasCustomPrompt="1"/>
          </p:nvPr>
        </p:nvSpPr>
        <p:spPr>
          <a:xfrm>
            <a:off x="5256213" y="2133601"/>
            <a:ext cx="1676398" cy="920154"/>
          </a:xfrm>
        </p:spPr>
        <p:txBody>
          <a:bodyPr lIns="0" tIns="0" rIns="0" bIns="0" anchor="ctr">
            <a:normAutofit/>
          </a:bodyPr>
          <a:lstStyle>
            <a:lvl1pPr marL="0" indent="0" algn="ctr">
              <a:lnSpc>
                <a:spcPts val="1500"/>
              </a:lnSpc>
              <a:buNone/>
              <a:defRPr sz="2700">
                <a:solidFill>
                  <a:schemeClr val="bg1"/>
                </a:solidFill>
                <a:latin typeface="Source Sans Pro Light"/>
              </a:defRPr>
            </a:lvl1pPr>
          </a:lstStyle>
          <a:p>
            <a:pPr lvl="0"/>
            <a:r>
              <a:rPr lang="en-US" dirty="0" err="1"/>
              <a:t>vs</a:t>
            </a:r>
            <a:endParaRPr lang="en-US" dirty="0"/>
          </a:p>
        </p:txBody>
      </p:sp>
    </p:spTree>
    <p:extLst>
      <p:ext uri="{BB962C8B-B14F-4D97-AF65-F5344CB8AC3E}">
        <p14:creationId xmlns:p14="http://schemas.microsoft.com/office/powerpoint/2010/main" val="315021244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9"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7"/>
                                        </p:tgtEl>
                                        <p:attrNameLst>
                                          <p:attrName>style.visibility</p:attrName>
                                        </p:attrNameLst>
                                      </p:cBhvr>
                                      <p:to>
                                        <p:strVal val="visible"/>
                                      </p:to>
                                    </p:set>
                                    <p:animEffect transition="in" filter="dissolve">
                                      <p:cBhvr>
                                        <p:cTn id="15" dur="500"/>
                                        <p:tgtEl>
                                          <p:spTgt spid="5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dissolve">
                                      <p:cBhvr>
                                        <p:cTn id="19" dur="500"/>
                                        <p:tgtEl>
                                          <p:spTgt spid="6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3">
                                            <p:txEl>
                                              <p:pRg st="0" end="0"/>
                                            </p:txEl>
                                          </p:spTgt>
                                        </p:tgtEl>
                                        <p:attrNameLst>
                                          <p:attrName>style.visibility</p:attrName>
                                        </p:attrNameLst>
                                      </p:cBhvr>
                                      <p:to>
                                        <p:strVal val="visible"/>
                                      </p:to>
                                    </p:set>
                                    <p:animEffect transition="in" filter="dissolve">
                                      <p:cBhvr>
                                        <p:cTn id="22" dur="500"/>
                                        <p:tgtEl>
                                          <p:spTgt spid="133">
                                            <p:txEl>
                                              <p:pRg st="0" end="0"/>
                                            </p:txEl>
                                          </p:spTgt>
                                        </p:tgtEl>
                                      </p:cBhvr>
                                    </p:animEffect>
                                  </p:childTnLst>
                                </p:cTn>
                              </p:par>
                            </p:childTnLst>
                          </p:cTn>
                        </p:par>
                        <p:par>
                          <p:cTn id="23" fill="hold">
                            <p:stCondLst>
                              <p:cond delay="2000"/>
                            </p:stCondLst>
                            <p:childTnLst>
                              <p:par>
                                <p:cTn id="24" presetID="9" presetClass="entr" presetSubtype="0" fill="hold" grpId="0" nodeType="afterEffect" nodePh="1">
                                  <p:stCondLst>
                                    <p:cond delay="0"/>
                                  </p:stCondLst>
                                  <p:endCondLst>
                                    <p:cond evt="begin" delay="0">
                                      <p:tn val="24"/>
                                    </p:cond>
                                  </p:endCondLst>
                                  <p:childTnLst>
                                    <p:set>
                                      <p:cBhvr>
                                        <p:cTn id="25" dur="1" fill="hold">
                                          <p:stCondLst>
                                            <p:cond delay="0"/>
                                          </p:stCondLst>
                                        </p:cTn>
                                        <p:tgtEl>
                                          <p:spTgt spid="119"/>
                                        </p:tgtEl>
                                        <p:attrNameLst>
                                          <p:attrName>style.visibility</p:attrName>
                                        </p:attrNameLst>
                                      </p:cBhvr>
                                      <p:to>
                                        <p:strVal val="visible"/>
                                      </p:to>
                                    </p:set>
                                    <p:animEffect transition="in" filter="dissolve">
                                      <p:cBhvr>
                                        <p:cTn id="26" dur="500"/>
                                        <p:tgtEl>
                                          <p:spTgt spid="119"/>
                                        </p:tgtEl>
                                      </p:cBhvr>
                                    </p:animEffect>
                                  </p:childTnLst>
                                </p:cTn>
                              </p:par>
                            </p:childTnLst>
                          </p:cTn>
                        </p:par>
                        <p:par>
                          <p:cTn id="27" fill="hold">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120">
                                            <p:txEl>
                                              <p:pRg st="0" end="0"/>
                                            </p:txEl>
                                          </p:spTgt>
                                        </p:tgtEl>
                                        <p:attrNameLst>
                                          <p:attrName>style.visibility</p:attrName>
                                        </p:attrNameLst>
                                      </p:cBhvr>
                                      <p:to>
                                        <p:strVal val="visible"/>
                                      </p:to>
                                    </p:set>
                                    <p:animEffect transition="in" filter="dissolve">
                                      <p:cBhvr>
                                        <p:cTn id="30" dur="500"/>
                                        <p:tgtEl>
                                          <p:spTgt spid="120">
                                            <p:txEl>
                                              <p:pRg st="0" end="0"/>
                                            </p:txEl>
                                          </p:spTgt>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121">
                                            <p:txEl>
                                              <p:pRg st="0" end="0"/>
                                            </p:txEl>
                                          </p:spTgt>
                                        </p:tgtEl>
                                        <p:attrNameLst>
                                          <p:attrName>style.visibility</p:attrName>
                                        </p:attrNameLst>
                                      </p:cBhvr>
                                      <p:to>
                                        <p:strVal val="visible"/>
                                      </p:to>
                                    </p:set>
                                    <p:animEffect transition="in" filter="dissolve">
                                      <p:cBhvr>
                                        <p:cTn id="34" dur="500"/>
                                        <p:tgtEl>
                                          <p:spTgt spid="121">
                                            <p:txEl>
                                              <p:pRg st="0" end="0"/>
                                            </p:txEl>
                                          </p:spTgt>
                                        </p:tgtEl>
                                      </p:cBhvr>
                                    </p:animEffect>
                                  </p:childTnLst>
                                </p:cTn>
                              </p:par>
                            </p:childTnLst>
                          </p:cTn>
                        </p:par>
                        <p:par>
                          <p:cTn id="35" fill="hold">
                            <p:stCondLst>
                              <p:cond delay="3500"/>
                            </p:stCondLst>
                            <p:childTnLst>
                              <p:par>
                                <p:cTn id="36" presetID="9" presetClass="entr" presetSubtype="0" fill="hold" grpId="0" nodeType="afterEffect">
                                  <p:stCondLst>
                                    <p:cond delay="0"/>
                                  </p:stCondLst>
                                  <p:childTnLst>
                                    <p:set>
                                      <p:cBhvr>
                                        <p:cTn id="37" dur="1" fill="hold">
                                          <p:stCondLst>
                                            <p:cond delay="0"/>
                                          </p:stCondLst>
                                        </p:cTn>
                                        <p:tgtEl>
                                          <p:spTgt spid="122">
                                            <p:txEl>
                                              <p:pRg st="0" end="0"/>
                                            </p:txEl>
                                          </p:spTgt>
                                        </p:tgtEl>
                                        <p:attrNameLst>
                                          <p:attrName>style.visibility</p:attrName>
                                        </p:attrNameLst>
                                      </p:cBhvr>
                                      <p:to>
                                        <p:strVal val="visible"/>
                                      </p:to>
                                    </p:set>
                                    <p:animEffect transition="in" filter="dissolve">
                                      <p:cBhvr>
                                        <p:cTn id="38" dur="500"/>
                                        <p:tgtEl>
                                          <p:spTgt spid="122">
                                            <p:txEl>
                                              <p:pRg st="0" end="0"/>
                                            </p:txEl>
                                          </p:spTgt>
                                        </p:tgtEl>
                                      </p:cBhvr>
                                    </p:animEffect>
                                  </p:childTnLst>
                                </p:cTn>
                              </p:par>
                            </p:childTnLst>
                          </p:cTn>
                        </p:par>
                        <p:par>
                          <p:cTn id="39" fill="hold">
                            <p:stCondLst>
                              <p:cond delay="4000"/>
                            </p:stCondLst>
                            <p:childTnLst>
                              <p:par>
                                <p:cTn id="40" presetID="9" presetClass="entr" presetSubtype="0" fill="hold" grpId="0" nodeType="afterEffect">
                                  <p:stCondLst>
                                    <p:cond delay="0"/>
                                  </p:stCondLst>
                                  <p:childTnLst>
                                    <p:set>
                                      <p:cBhvr>
                                        <p:cTn id="41" dur="1" fill="hold">
                                          <p:stCondLst>
                                            <p:cond delay="0"/>
                                          </p:stCondLst>
                                        </p:cTn>
                                        <p:tgtEl>
                                          <p:spTgt spid="123">
                                            <p:txEl>
                                              <p:pRg st="0" end="0"/>
                                            </p:txEl>
                                          </p:spTgt>
                                        </p:tgtEl>
                                        <p:attrNameLst>
                                          <p:attrName>style.visibility</p:attrName>
                                        </p:attrNameLst>
                                      </p:cBhvr>
                                      <p:to>
                                        <p:strVal val="visible"/>
                                      </p:to>
                                    </p:set>
                                    <p:animEffect transition="in" filter="dissolve">
                                      <p:cBhvr>
                                        <p:cTn id="42" dur="500"/>
                                        <p:tgtEl>
                                          <p:spTgt spid="123">
                                            <p:txEl>
                                              <p:pRg st="0" end="0"/>
                                            </p:txEl>
                                          </p:spTgt>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par>
                          <p:cTn id="47" fill="hold">
                            <p:stCondLst>
                              <p:cond delay="5000"/>
                            </p:stCondLst>
                            <p:childTnLst>
                              <p:par>
                                <p:cTn id="48" presetID="22" presetClass="entr" presetSubtype="2"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right)">
                                      <p:cBhvr>
                                        <p:cTn id="50" dur="500"/>
                                        <p:tgtEl>
                                          <p:spTgt spid="62"/>
                                        </p:tgtEl>
                                      </p:cBhvr>
                                    </p:animEffect>
                                  </p:childTnLst>
                                </p:cTn>
                              </p:par>
                            </p:childTnLst>
                          </p:cTn>
                        </p:par>
                        <p:par>
                          <p:cTn id="51" fill="hold">
                            <p:stCondLst>
                              <p:cond delay="5500"/>
                            </p:stCondLst>
                            <p:childTnLst>
                              <p:par>
                                <p:cTn id="52" presetID="9" presetClass="entr" presetSubtype="0" fill="hold" grpId="0" nodeType="afterEffect">
                                  <p:stCondLst>
                                    <p:cond delay="0"/>
                                  </p:stCondLst>
                                  <p:childTnLst>
                                    <p:set>
                                      <p:cBhvr>
                                        <p:cTn id="53" dur="1" fill="hold">
                                          <p:stCondLst>
                                            <p:cond delay="0"/>
                                          </p:stCondLst>
                                        </p:cTn>
                                        <p:tgtEl>
                                          <p:spTgt spid="129">
                                            <p:txEl>
                                              <p:pRg st="0" end="0"/>
                                            </p:txEl>
                                          </p:spTgt>
                                        </p:tgtEl>
                                        <p:attrNameLst>
                                          <p:attrName>style.visibility</p:attrName>
                                        </p:attrNameLst>
                                      </p:cBhvr>
                                      <p:to>
                                        <p:strVal val="visible"/>
                                      </p:to>
                                    </p:set>
                                    <p:animEffect transition="in" filter="dissolve">
                                      <p:cBhvr>
                                        <p:cTn id="54" dur="500"/>
                                        <p:tgtEl>
                                          <p:spTgt spid="129">
                                            <p:txEl>
                                              <p:pRg st="0" end="0"/>
                                            </p:txEl>
                                          </p:spTgt>
                                        </p:tgtEl>
                                      </p:cBhvr>
                                    </p:animEffect>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wipe(left)">
                                      <p:cBhvr>
                                        <p:cTn id="58" dur="500"/>
                                        <p:tgtEl>
                                          <p:spTgt spid="66"/>
                                        </p:tgtEl>
                                      </p:cBhvr>
                                    </p:animEffect>
                                  </p:childTnLst>
                                </p:cTn>
                              </p:par>
                            </p:childTnLst>
                          </p:cTn>
                        </p:par>
                        <p:par>
                          <p:cTn id="59" fill="hold">
                            <p:stCondLst>
                              <p:cond delay="6500"/>
                            </p:stCondLst>
                            <p:childTnLst>
                              <p:par>
                                <p:cTn id="60" presetID="9" presetClass="entr" presetSubtype="0" fill="hold" grpId="0" nodeType="afterEffect">
                                  <p:stCondLst>
                                    <p:cond delay="0"/>
                                  </p:stCondLst>
                                  <p:childTnLst>
                                    <p:set>
                                      <p:cBhvr>
                                        <p:cTn id="61" dur="1" fill="hold">
                                          <p:stCondLst>
                                            <p:cond delay="0"/>
                                          </p:stCondLst>
                                        </p:cTn>
                                        <p:tgtEl>
                                          <p:spTgt spid="125">
                                            <p:txEl>
                                              <p:pRg st="0" end="0"/>
                                            </p:txEl>
                                          </p:spTgt>
                                        </p:tgtEl>
                                        <p:attrNameLst>
                                          <p:attrName>style.visibility</p:attrName>
                                        </p:attrNameLst>
                                      </p:cBhvr>
                                      <p:to>
                                        <p:strVal val="visible"/>
                                      </p:to>
                                    </p:set>
                                    <p:animEffect transition="in" filter="dissolve">
                                      <p:cBhvr>
                                        <p:cTn id="62" dur="500"/>
                                        <p:tgtEl>
                                          <p:spTgt spid="125">
                                            <p:txEl>
                                              <p:pRg st="0" end="0"/>
                                            </p:txEl>
                                          </p:spTgt>
                                        </p:tgtEl>
                                      </p:cBhvr>
                                    </p:animEffect>
                                  </p:childTnLst>
                                </p:cTn>
                              </p:par>
                            </p:childTnLst>
                          </p:cTn>
                        </p:par>
                        <p:par>
                          <p:cTn id="63" fill="hold">
                            <p:stCondLst>
                              <p:cond delay="7000"/>
                            </p:stCondLst>
                            <p:childTnLst>
                              <p:par>
                                <p:cTn id="64" presetID="22" presetClass="entr" presetSubtype="2"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right)">
                                      <p:cBhvr>
                                        <p:cTn id="66" dur="500"/>
                                        <p:tgtEl>
                                          <p:spTgt spid="69"/>
                                        </p:tgtEl>
                                      </p:cBhvr>
                                    </p:animEffect>
                                  </p:childTnLst>
                                </p:cTn>
                              </p:par>
                            </p:childTnLst>
                          </p:cTn>
                        </p:par>
                        <p:par>
                          <p:cTn id="67" fill="hold">
                            <p:stCondLst>
                              <p:cond delay="7500"/>
                            </p:stCondLst>
                            <p:childTnLst>
                              <p:par>
                                <p:cTn id="68" presetID="9" presetClass="entr" presetSubtype="0" fill="hold" grpId="0" nodeType="afterEffect">
                                  <p:stCondLst>
                                    <p:cond delay="0"/>
                                  </p:stCondLst>
                                  <p:childTnLst>
                                    <p:set>
                                      <p:cBhvr>
                                        <p:cTn id="69" dur="1" fill="hold">
                                          <p:stCondLst>
                                            <p:cond delay="0"/>
                                          </p:stCondLst>
                                        </p:cTn>
                                        <p:tgtEl>
                                          <p:spTgt spid="130">
                                            <p:txEl>
                                              <p:pRg st="0" end="0"/>
                                            </p:txEl>
                                          </p:spTgt>
                                        </p:tgtEl>
                                        <p:attrNameLst>
                                          <p:attrName>style.visibility</p:attrName>
                                        </p:attrNameLst>
                                      </p:cBhvr>
                                      <p:to>
                                        <p:strVal val="visible"/>
                                      </p:to>
                                    </p:set>
                                    <p:animEffect transition="in" filter="dissolve">
                                      <p:cBhvr>
                                        <p:cTn id="70" dur="500"/>
                                        <p:tgtEl>
                                          <p:spTgt spid="130">
                                            <p:txEl>
                                              <p:pRg st="0" end="0"/>
                                            </p:txEl>
                                          </p:spTgt>
                                        </p:tgtEl>
                                      </p:cBhvr>
                                    </p:animEffect>
                                  </p:childTnLst>
                                </p:cTn>
                              </p:par>
                            </p:childTnLst>
                          </p:cTn>
                        </p:par>
                        <p:par>
                          <p:cTn id="71" fill="hold">
                            <p:stCondLst>
                              <p:cond delay="8000"/>
                            </p:stCondLst>
                            <p:childTnLst>
                              <p:par>
                                <p:cTn id="72" presetID="22" presetClass="entr" presetSubtype="8" fill="hold" grpId="0" nodeType="after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left)">
                                      <p:cBhvr>
                                        <p:cTn id="74" dur="500"/>
                                        <p:tgtEl>
                                          <p:spTgt spid="70"/>
                                        </p:tgtEl>
                                      </p:cBhvr>
                                    </p:animEffect>
                                  </p:childTnLst>
                                </p:cTn>
                              </p:par>
                            </p:childTnLst>
                          </p:cTn>
                        </p:par>
                        <p:par>
                          <p:cTn id="75" fill="hold">
                            <p:stCondLst>
                              <p:cond delay="8500"/>
                            </p:stCondLst>
                            <p:childTnLst>
                              <p:par>
                                <p:cTn id="76" presetID="9" presetClass="entr" presetSubtype="0" fill="hold" grpId="0" nodeType="afterEffect">
                                  <p:stCondLst>
                                    <p:cond delay="0"/>
                                  </p:stCondLst>
                                  <p:childTnLst>
                                    <p:set>
                                      <p:cBhvr>
                                        <p:cTn id="77" dur="1" fill="hold">
                                          <p:stCondLst>
                                            <p:cond delay="0"/>
                                          </p:stCondLst>
                                        </p:cTn>
                                        <p:tgtEl>
                                          <p:spTgt spid="126">
                                            <p:txEl>
                                              <p:pRg st="0" end="0"/>
                                            </p:txEl>
                                          </p:spTgt>
                                        </p:tgtEl>
                                        <p:attrNameLst>
                                          <p:attrName>style.visibility</p:attrName>
                                        </p:attrNameLst>
                                      </p:cBhvr>
                                      <p:to>
                                        <p:strVal val="visible"/>
                                      </p:to>
                                    </p:set>
                                    <p:animEffect transition="in" filter="dissolve">
                                      <p:cBhvr>
                                        <p:cTn id="78" dur="500"/>
                                        <p:tgtEl>
                                          <p:spTgt spid="126">
                                            <p:txEl>
                                              <p:pRg st="0" end="0"/>
                                            </p:txEl>
                                          </p:spTgt>
                                        </p:tgtEl>
                                      </p:cBhvr>
                                    </p:animEffect>
                                  </p:childTnLst>
                                </p:cTn>
                              </p:par>
                            </p:childTnLst>
                          </p:cTn>
                        </p:par>
                        <p:par>
                          <p:cTn id="79" fill="hold">
                            <p:stCondLst>
                              <p:cond delay="9000"/>
                            </p:stCondLst>
                            <p:childTnLst>
                              <p:par>
                                <p:cTn id="80" presetID="22" presetClass="entr" presetSubtype="2" fill="hold" grpId="0" nodeType="after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wipe(right)">
                                      <p:cBhvr>
                                        <p:cTn id="82" dur="500"/>
                                        <p:tgtEl>
                                          <p:spTgt spid="73"/>
                                        </p:tgtEl>
                                      </p:cBhvr>
                                    </p:animEffect>
                                  </p:childTnLst>
                                </p:cTn>
                              </p:par>
                            </p:childTnLst>
                          </p:cTn>
                        </p:par>
                        <p:par>
                          <p:cTn id="83" fill="hold">
                            <p:stCondLst>
                              <p:cond delay="9500"/>
                            </p:stCondLst>
                            <p:childTnLst>
                              <p:par>
                                <p:cTn id="84" presetID="9" presetClass="entr" presetSubtype="0" fill="hold" grpId="0" nodeType="afterEffect">
                                  <p:stCondLst>
                                    <p:cond delay="0"/>
                                  </p:stCondLst>
                                  <p:childTnLst>
                                    <p:set>
                                      <p:cBhvr>
                                        <p:cTn id="85" dur="1" fill="hold">
                                          <p:stCondLst>
                                            <p:cond delay="0"/>
                                          </p:stCondLst>
                                        </p:cTn>
                                        <p:tgtEl>
                                          <p:spTgt spid="131">
                                            <p:txEl>
                                              <p:pRg st="0" end="0"/>
                                            </p:txEl>
                                          </p:spTgt>
                                        </p:tgtEl>
                                        <p:attrNameLst>
                                          <p:attrName>style.visibility</p:attrName>
                                        </p:attrNameLst>
                                      </p:cBhvr>
                                      <p:to>
                                        <p:strVal val="visible"/>
                                      </p:to>
                                    </p:set>
                                    <p:animEffect transition="in" filter="dissolve">
                                      <p:cBhvr>
                                        <p:cTn id="86" dur="500"/>
                                        <p:tgtEl>
                                          <p:spTgt spid="131">
                                            <p:txEl>
                                              <p:pRg st="0" end="0"/>
                                            </p:txEl>
                                          </p:spTgt>
                                        </p:tgtEl>
                                      </p:cBhvr>
                                    </p:animEffect>
                                  </p:childTnLst>
                                </p:cTn>
                              </p:par>
                            </p:childTnLst>
                          </p:cTn>
                        </p:par>
                        <p:par>
                          <p:cTn id="87" fill="hold">
                            <p:stCondLst>
                              <p:cond delay="10000"/>
                            </p:stCondLst>
                            <p:childTnLst>
                              <p:par>
                                <p:cTn id="88" presetID="22" presetClass="entr" presetSubtype="8" fill="hold" grpId="0" nodeType="after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wipe(left)">
                                      <p:cBhvr>
                                        <p:cTn id="90" dur="500"/>
                                        <p:tgtEl>
                                          <p:spTgt spid="83"/>
                                        </p:tgtEl>
                                      </p:cBhvr>
                                    </p:animEffect>
                                  </p:childTnLst>
                                </p:cTn>
                              </p:par>
                            </p:childTnLst>
                          </p:cTn>
                        </p:par>
                        <p:par>
                          <p:cTn id="91" fill="hold">
                            <p:stCondLst>
                              <p:cond delay="10500"/>
                            </p:stCondLst>
                            <p:childTnLst>
                              <p:par>
                                <p:cTn id="92" presetID="9" presetClass="entr" presetSubtype="0" fill="hold" grpId="0" nodeType="afterEffect">
                                  <p:stCondLst>
                                    <p:cond delay="0"/>
                                  </p:stCondLst>
                                  <p:childTnLst>
                                    <p:set>
                                      <p:cBhvr>
                                        <p:cTn id="93" dur="1" fill="hold">
                                          <p:stCondLst>
                                            <p:cond delay="0"/>
                                          </p:stCondLst>
                                        </p:cTn>
                                        <p:tgtEl>
                                          <p:spTgt spid="127">
                                            <p:txEl>
                                              <p:pRg st="0" end="0"/>
                                            </p:txEl>
                                          </p:spTgt>
                                        </p:tgtEl>
                                        <p:attrNameLst>
                                          <p:attrName>style.visibility</p:attrName>
                                        </p:attrNameLst>
                                      </p:cBhvr>
                                      <p:to>
                                        <p:strVal val="visible"/>
                                      </p:to>
                                    </p:set>
                                    <p:animEffect transition="in" filter="dissolve">
                                      <p:cBhvr>
                                        <p:cTn id="94" dur="500"/>
                                        <p:tgtEl>
                                          <p:spTgt spid="127">
                                            <p:txEl>
                                              <p:pRg st="0" end="0"/>
                                            </p:txEl>
                                          </p:spTgt>
                                        </p:tgtEl>
                                      </p:cBhvr>
                                    </p:animEffect>
                                  </p:childTnLst>
                                </p:cTn>
                              </p:par>
                            </p:childTnLst>
                          </p:cTn>
                        </p:par>
                        <p:par>
                          <p:cTn id="95" fill="hold">
                            <p:stCondLst>
                              <p:cond delay="11000"/>
                            </p:stCondLst>
                            <p:childTnLst>
                              <p:par>
                                <p:cTn id="96" presetID="22" presetClass="entr" presetSubtype="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wipe(right)">
                                      <p:cBhvr>
                                        <p:cTn id="98" dur="500"/>
                                        <p:tgtEl>
                                          <p:spTgt spid="93"/>
                                        </p:tgtEl>
                                      </p:cBhvr>
                                    </p:animEffect>
                                  </p:childTnLst>
                                </p:cTn>
                              </p:par>
                            </p:childTnLst>
                          </p:cTn>
                        </p:par>
                        <p:par>
                          <p:cTn id="99" fill="hold">
                            <p:stCondLst>
                              <p:cond delay="11500"/>
                            </p:stCondLst>
                            <p:childTnLst>
                              <p:par>
                                <p:cTn id="100" presetID="9" presetClass="entr" presetSubtype="0" fill="hold" grpId="0" nodeType="afterEffect">
                                  <p:stCondLst>
                                    <p:cond delay="0"/>
                                  </p:stCondLst>
                                  <p:childTnLst>
                                    <p:set>
                                      <p:cBhvr>
                                        <p:cTn id="101" dur="1" fill="hold">
                                          <p:stCondLst>
                                            <p:cond delay="0"/>
                                          </p:stCondLst>
                                        </p:cTn>
                                        <p:tgtEl>
                                          <p:spTgt spid="132">
                                            <p:txEl>
                                              <p:pRg st="0" end="0"/>
                                            </p:txEl>
                                          </p:spTgt>
                                        </p:tgtEl>
                                        <p:attrNameLst>
                                          <p:attrName>style.visibility</p:attrName>
                                        </p:attrNameLst>
                                      </p:cBhvr>
                                      <p:to>
                                        <p:strVal val="visible"/>
                                      </p:to>
                                    </p:set>
                                    <p:animEffect transition="in" filter="dissolve">
                                      <p:cBhvr>
                                        <p:cTn id="102" dur="500"/>
                                        <p:tgtEl>
                                          <p:spTgt spid="132">
                                            <p:txEl>
                                              <p:pRg st="0" end="0"/>
                                            </p:txEl>
                                          </p:spTgt>
                                        </p:tgtEl>
                                      </p:cBhvr>
                                    </p:animEffect>
                                  </p:childTnLst>
                                </p:cTn>
                              </p:par>
                            </p:childTnLst>
                          </p:cTn>
                        </p:par>
                        <p:par>
                          <p:cTn id="103" fill="hold">
                            <p:stCondLst>
                              <p:cond delay="12000"/>
                            </p:stCondLst>
                            <p:childTnLst>
                              <p:par>
                                <p:cTn id="104" presetID="22" presetClass="entr" presetSubtype="8" fill="hold" grpId="0" nodeType="afterEffect">
                                  <p:stCondLst>
                                    <p:cond delay="0"/>
                                  </p:stCondLst>
                                  <p:childTnLst>
                                    <p:set>
                                      <p:cBhvr>
                                        <p:cTn id="105" dur="1" fill="hold">
                                          <p:stCondLst>
                                            <p:cond delay="0"/>
                                          </p:stCondLst>
                                        </p:cTn>
                                        <p:tgtEl>
                                          <p:spTgt spid="99"/>
                                        </p:tgtEl>
                                        <p:attrNameLst>
                                          <p:attrName>style.visibility</p:attrName>
                                        </p:attrNameLst>
                                      </p:cBhvr>
                                      <p:to>
                                        <p:strVal val="visible"/>
                                      </p:to>
                                    </p:set>
                                    <p:animEffect transition="in" filter="wipe(left)">
                                      <p:cBhvr>
                                        <p:cTn id="106" dur="500"/>
                                        <p:tgtEl>
                                          <p:spTgt spid="99"/>
                                        </p:tgtEl>
                                      </p:cBhvr>
                                    </p:animEffect>
                                  </p:childTnLst>
                                </p:cTn>
                              </p:par>
                            </p:childTnLst>
                          </p:cTn>
                        </p:par>
                        <p:par>
                          <p:cTn id="107" fill="hold">
                            <p:stCondLst>
                              <p:cond delay="12500"/>
                            </p:stCondLst>
                            <p:childTnLst>
                              <p:par>
                                <p:cTn id="108" presetID="9" presetClass="entr" presetSubtype="0" fill="hold" grpId="0" nodeType="afterEffect">
                                  <p:stCondLst>
                                    <p:cond delay="0"/>
                                  </p:stCondLst>
                                  <p:childTnLst>
                                    <p:set>
                                      <p:cBhvr>
                                        <p:cTn id="109" dur="1" fill="hold">
                                          <p:stCondLst>
                                            <p:cond delay="0"/>
                                          </p:stCondLst>
                                        </p:cTn>
                                        <p:tgtEl>
                                          <p:spTgt spid="128">
                                            <p:txEl>
                                              <p:pRg st="0" end="0"/>
                                            </p:txEl>
                                          </p:spTgt>
                                        </p:tgtEl>
                                        <p:attrNameLst>
                                          <p:attrName>style.visibility</p:attrName>
                                        </p:attrNameLst>
                                      </p:cBhvr>
                                      <p:to>
                                        <p:strVal val="visible"/>
                                      </p:to>
                                    </p:set>
                                    <p:animEffect transition="in" filter="dissolve">
                                      <p:cBhvr>
                                        <p:cTn id="110" dur="500"/>
                                        <p:tgtEl>
                                          <p:spTgt spid="1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57" grpId="0"/>
      <p:bldP spid="62" grpId="0" animBg="1"/>
      <p:bldP spid="64" grpId="0" animBg="1"/>
      <p:bldP spid="66" grpId="0" animBg="1"/>
      <p:bldP spid="69" grpId="0" animBg="1"/>
      <p:bldP spid="70" grpId="0" animBg="1"/>
      <p:bldP spid="73" grpId="0" animBg="1"/>
      <p:bldP spid="83" grpId="0" animBg="1"/>
      <p:bldP spid="93" grpId="0" animBg="1"/>
      <p:bldP spid="99" grpId="0" animBg="1"/>
      <p:bldP spid="120" grpId="0" build="p">
        <p:tmplLst>
          <p:tmpl lvl="1">
            <p:tnLst>
              <p:par>
                <p:cTn presetID="9" presetClass="entr" presetSubtype="0"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dissolve">
                      <p:cBhvr>
                        <p:cTn dur="500"/>
                        <p:tgtEl>
                          <p:spTgt spid="120"/>
                        </p:tgtEl>
                      </p:cBhvr>
                    </p:animEffect>
                  </p:childTnLst>
                </p:cTn>
              </p:par>
            </p:tnLst>
          </p:tmpl>
        </p:tmplLst>
      </p:bldP>
      <p:bldP spid="121" grpId="0" build="p">
        <p:tmplLst>
          <p:tmpl lvl="1">
            <p:tnLst>
              <p:par>
                <p:cTn presetID="9" presetClass="entr" presetSubtype="0" fill="hold" nodeType="afterEffect">
                  <p:stCondLst>
                    <p:cond delay="0"/>
                  </p:stCondLst>
                  <p:childTnLst>
                    <p:set>
                      <p:cBhvr>
                        <p:cTn dur="1" fill="hold">
                          <p:stCondLst>
                            <p:cond delay="0"/>
                          </p:stCondLst>
                        </p:cTn>
                        <p:tgtEl>
                          <p:spTgt spid="121"/>
                        </p:tgtEl>
                        <p:attrNameLst>
                          <p:attrName>style.visibility</p:attrName>
                        </p:attrNameLst>
                      </p:cBhvr>
                      <p:to>
                        <p:strVal val="visible"/>
                      </p:to>
                    </p:set>
                    <p:animEffect transition="in" filter="dissolve">
                      <p:cBhvr>
                        <p:cTn dur="500"/>
                        <p:tgtEl>
                          <p:spTgt spid="121"/>
                        </p:tgtEl>
                      </p:cBhvr>
                    </p:animEffect>
                  </p:childTnLst>
                </p:cTn>
              </p:par>
            </p:tnLst>
          </p:tmpl>
        </p:tmplLst>
      </p:bldP>
      <p:bldP spid="122" grpId="0" build="p">
        <p:tmplLst>
          <p:tmpl lvl="1">
            <p:tnLst>
              <p:par>
                <p:cTn presetID="9" presetClass="entr" presetSubtype="0"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dissolve">
                      <p:cBhvr>
                        <p:cTn dur="500"/>
                        <p:tgtEl>
                          <p:spTgt spid="122"/>
                        </p:tgtEl>
                      </p:cBhvr>
                    </p:animEffect>
                  </p:childTnLst>
                </p:cTn>
              </p:par>
            </p:tnLst>
          </p:tmpl>
        </p:tmplLst>
      </p:bldP>
      <p:bldP spid="123" grpId="0" build="p">
        <p:tmplLst>
          <p:tmpl lvl="1">
            <p:tnLst>
              <p:par>
                <p:cTn presetID="9"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dissolve">
                      <p:cBhvr>
                        <p:cTn dur="500"/>
                        <p:tgtEl>
                          <p:spTgt spid="123"/>
                        </p:tgtEl>
                      </p:cBhvr>
                    </p:animEffect>
                  </p:childTnLst>
                </p:cTn>
              </p:par>
            </p:tnLst>
          </p:tmpl>
        </p:tmplLst>
      </p:bldP>
      <p:bldP spid="125" grpId="0" build="p">
        <p:tmplLst>
          <p:tmpl lvl="1">
            <p:tnLst>
              <p:par>
                <p:cTn presetID="9" presetClass="entr" presetSubtype="0" fill="hold" nodeType="after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dissolve">
                      <p:cBhvr>
                        <p:cTn dur="500"/>
                        <p:tgtEl>
                          <p:spTgt spid="125"/>
                        </p:tgtEl>
                      </p:cBhvr>
                    </p:animEffect>
                  </p:childTnLst>
                </p:cTn>
              </p:par>
            </p:tnLst>
          </p:tmpl>
        </p:tmplLst>
      </p:bldP>
      <p:bldP spid="126" grpId="0" build="p">
        <p:tmplLst>
          <p:tmpl lvl="1">
            <p:tnLst>
              <p:par>
                <p:cTn presetID="9" presetClass="entr" presetSubtype="0" fill="hold" nodeType="afterEffect">
                  <p:stCondLst>
                    <p:cond delay="0"/>
                  </p:stCondLst>
                  <p:childTnLst>
                    <p:set>
                      <p:cBhvr>
                        <p:cTn dur="1" fill="hold">
                          <p:stCondLst>
                            <p:cond delay="0"/>
                          </p:stCondLst>
                        </p:cTn>
                        <p:tgtEl>
                          <p:spTgt spid="126"/>
                        </p:tgtEl>
                        <p:attrNameLst>
                          <p:attrName>style.visibility</p:attrName>
                        </p:attrNameLst>
                      </p:cBhvr>
                      <p:to>
                        <p:strVal val="visible"/>
                      </p:to>
                    </p:set>
                    <p:animEffect transition="in" filter="dissolve">
                      <p:cBhvr>
                        <p:cTn dur="500"/>
                        <p:tgtEl>
                          <p:spTgt spid="126"/>
                        </p:tgtEl>
                      </p:cBhvr>
                    </p:animEffect>
                  </p:childTnLst>
                </p:cTn>
              </p:par>
            </p:tnLst>
          </p:tmpl>
        </p:tmplLst>
      </p:bldP>
      <p:bldP spid="127" grpId="0" build="p">
        <p:tmplLst>
          <p:tmpl lvl="1">
            <p:tnLst>
              <p:par>
                <p:cTn presetID="9" presetClass="entr" presetSubtype="0" fill="hold" nodeType="afterEffect">
                  <p:stCondLst>
                    <p:cond delay="0"/>
                  </p:stCondLst>
                  <p:childTnLst>
                    <p:set>
                      <p:cBhvr>
                        <p:cTn dur="1" fill="hold">
                          <p:stCondLst>
                            <p:cond delay="0"/>
                          </p:stCondLst>
                        </p:cTn>
                        <p:tgtEl>
                          <p:spTgt spid="127"/>
                        </p:tgtEl>
                        <p:attrNameLst>
                          <p:attrName>style.visibility</p:attrName>
                        </p:attrNameLst>
                      </p:cBhvr>
                      <p:to>
                        <p:strVal val="visible"/>
                      </p:to>
                    </p:set>
                    <p:animEffect transition="in" filter="dissolve">
                      <p:cBhvr>
                        <p:cTn dur="500"/>
                        <p:tgtEl>
                          <p:spTgt spid="127"/>
                        </p:tgtEl>
                      </p:cBhvr>
                    </p:animEffect>
                  </p:childTnLst>
                </p:cTn>
              </p:par>
            </p:tnLst>
          </p:tmpl>
        </p:tmplLst>
      </p:bldP>
      <p:bldP spid="128" grpId="0" build="p">
        <p:tmplLst>
          <p:tmpl lvl="1">
            <p:tnLst>
              <p:par>
                <p:cTn presetID="9" presetClass="entr" presetSubtype="0" fill="hold" nodeType="afterEffect">
                  <p:stCondLst>
                    <p:cond delay="0"/>
                  </p:stCondLst>
                  <p:childTnLst>
                    <p:set>
                      <p:cBhvr>
                        <p:cTn dur="1" fill="hold">
                          <p:stCondLst>
                            <p:cond delay="0"/>
                          </p:stCondLst>
                        </p:cTn>
                        <p:tgtEl>
                          <p:spTgt spid="128"/>
                        </p:tgtEl>
                        <p:attrNameLst>
                          <p:attrName>style.visibility</p:attrName>
                        </p:attrNameLst>
                      </p:cBhvr>
                      <p:to>
                        <p:strVal val="visible"/>
                      </p:to>
                    </p:set>
                    <p:animEffect transition="in" filter="dissolve">
                      <p:cBhvr>
                        <p:cTn dur="500"/>
                        <p:tgtEl>
                          <p:spTgt spid="128"/>
                        </p:tgtEl>
                      </p:cBhvr>
                    </p:animEffect>
                  </p:childTnLst>
                </p:cTn>
              </p:par>
            </p:tnLst>
          </p:tmpl>
        </p:tmplLst>
      </p:bldP>
      <p:bldP spid="129" grpId="0" build="p">
        <p:tmplLst>
          <p:tmpl lvl="1">
            <p:tnLst>
              <p:par>
                <p:cTn presetID="9" presetClass="entr" presetSubtype="0" fill="hold" nodeType="afterEffect">
                  <p:stCondLst>
                    <p:cond delay="0"/>
                  </p:stCondLst>
                  <p:childTnLst>
                    <p:set>
                      <p:cBhvr>
                        <p:cTn dur="1" fill="hold">
                          <p:stCondLst>
                            <p:cond delay="0"/>
                          </p:stCondLst>
                        </p:cTn>
                        <p:tgtEl>
                          <p:spTgt spid="129"/>
                        </p:tgtEl>
                        <p:attrNameLst>
                          <p:attrName>style.visibility</p:attrName>
                        </p:attrNameLst>
                      </p:cBhvr>
                      <p:to>
                        <p:strVal val="visible"/>
                      </p:to>
                    </p:set>
                    <p:animEffect transition="in" filter="dissolve">
                      <p:cBhvr>
                        <p:cTn dur="500"/>
                        <p:tgtEl>
                          <p:spTgt spid="129"/>
                        </p:tgtEl>
                      </p:cBhvr>
                    </p:animEffect>
                  </p:childTnLst>
                </p:cTn>
              </p:par>
            </p:tnLst>
          </p:tmpl>
        </p:tmplLst>
      </p:bldP>
      <p:bldP spid="130" grpId="0" build="p">
        <p:tmplLst>
          <p:tmpl lvl="1">
            <p:tnLst>
              <p:par>
                <p:cTn presetID="9" presetClass="entr" presetSubtype="0" fill="hold" nodeType="afterEffect">
                  <p:stCondLst>
                    <p:cond delay="0"/>
                  </p:stCondLst>
                  <p:childTnLst>
                    <p:set>
                      <p:cBhvr>
                        <p:cTn dur="1" fill="hold">
                          <p:stCondLst>
                            <p:cond delay="0"/>
                          </p:stCondLst>
                        </p:cTn>
                        <p:tgtEl>
                          <p:spTgt spid="130"/>
                        </p:tgtEl>
                        <p:attrNameLst>
                          <p:attrName>style.visibility</p:attrName>
                        </p:attrNameLst>
                      </p:cBhvr>
                      <p:to>
                        <p:strVal val="visible"/>
                      </p:to>
                    </p:set>
                    <p:animEffect transition="in" filter="dissolve">
                      <p:cBhvr>
                        <p:cTn dur="500"/>
                        <p:tgtEl>
                          <p:spTgt spid="130"/>
                        </p:tgtEl>
                      </p:cBhvr>
                    </p:animEffect>
                  </p:childTnLst>
                </p:cTn>
              </p:par>
            </p:tnLst>
          </p:tmpl>
        </p:tmplLst>
      </p:bldP>
      <p:bldP spid="131" grpId="0" build="p">
        <p:tmplLst>
          <p:tmpl lvl="1">
            <p:tnLst>
              <p:par>
                <p:cTn presetID="9" presetClass="entr" presetSubtype="0" fill="hold" nodeType="afterEffect">
                  <p:stCondLst>
                    <p:cond delay="0"/>
                  </p:stCondLst>
                  <p:childTnLst>
                    <p:set>
                      <p:cBhvr>
                        <p:cTn dur="1" fill="hold">
                          <p:stCondLst>
                            <p:cond delay="0"/>
                          </p:stCondLst>
                        </p:cTn>
                        <p:tgtEl>
                          <p:spTgt spid="131"/>
                        </p:tgtEl>
                        <p:attrNameLst>
                          <p:attrName>style.visibility</p:attrName>
                        </p:attrNameLst>
                      </p:cBhvr>
                      <p:to>
                        <p:strVal val="visible"/>
                      </p:to>
                    </p:set>
                    <p:animEffect transition="in" filter="dissolve">
                      <p:cBhvr>
                        <p:cTn dur="500"/>
                        <p:tgtEl>
                          <p:spTgt spid="131"/>
                        </p:tgtEl>
                      </p:cBhvr>
                    </p:animEffect>
                  </p:childTnLst>
                </p:cTn>
              </p:par>
            </p:tnLst>
          </p:tmpl>
        </p:tmplLst>
      </p:bldP>
      <p:bldP spid="132" grpId="0" build="p">
        <p:tmplLst>
          <p:tmpl lvl="1">
            <p:tnLst>
              <p:par>
                <p:cTn presetID="9" presetClass="entr" presetSubtype="0"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Effect transition="in" filter="dissolve">
                      <p:cBhvr>
                        <p:cTn dur="500"/>
                        <p:tgtEl>
                          <p:spTgt spid="132"/>
                        </p:tgtEl>
                      </p:cBhvr>
                    </p:animEffect>
                  </p:childTnLst>
                </p:cTn>
              </p:par>
            </p:tnLst>
          </p:tmpl>
        </p:tmplLst>
      </p:bldP>
      <p:bldP spid="133" grpId="0" build="p">
        <p:tmplLst>
          <p:tmpl lvl="1">
            <p:tnLst>
              <p:par>
                <p:cTn presetID="9" presetClass="entr" presetSubtype="0" fill="hold" nodeType="withEffect">
                  <p:stCondLst>
                    <p:cond delay="0"/>
                  </p:stCondLst>
                  <p:childTnLst>
                    <p:set>
                      <p:cBhvr>
                        <p:cTn dur="1" fill="hold">
                          <p:stCondLst>
                            <p:cond delay="0"/>
                          </p:stCondLst>
                        </p:cTn>
                        <p:tgtEl>
                          <p:spTgt spid="133"/>
                        </p:tgtEl>
                        <p:attrNameLst>
                          <p:attrName>style.visibility</p:attrName>
                        </p:attrNameLst>
                      </p:cBhvr>
                      <p:to>
                        <p:strVal val="visible"/>
                      </p:to>
                    </p:set>
                    <p:animEffect transition="in" filter="dissolve">
                      <p:cBhvr>
                        <p:cTn dur="500"/>
                        <p:tgtEl>
                          <p:spTgt spid="13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7" name="Shape 106"/>
          <p:cNvSpPr/>
          <p:nvPr userDrawn="1"/>
        </p:nvSpPr>
        <p:spPr>
          <a:xfrm>
            <a:off x="1212821" y="2910539"/>
            <a:ext cx="4329165" cy="1437847"/>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3" name="Picture Placeholder 2"/>
          <p:cNvSpPr>
            <a:spLocks noGrp="1"/>
          </p:cNvSpPr>
          <p:nvPr>
            <p:ph type="pic" sz="quarter" idx="22"/>
          </p:nvPr>
        </p:nvSpPr>
        <p:spPr>
          <a:xfrm>
            <a:off x="2574904" y="2734658"/>
            <a:ext cx="2787730" cy="1781093"/>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6087634" y="2861878"/>
            <a:ext cx="297180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6087634" y="3292883"/>
            <a:ext cx="5188378" cy="1126717"/>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Tree>
    <p:extLst>
      <p:ext uri="{BB962C8B-B14F-4D97-AF65-F5344CB8AC3E}">
        <p14:creationId xmlns:p14="http://schemas.microsoft.com/office/powerpoint/2010/main" val="416465819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22" presetClass="entr" presetSubtype="2" fill="hold" grpId="0" nodeType="afterEffect" nodePh="1">
                                  <p:stCondLst>
                                    <p:cond delay="0"/>
                                  </p:stCondLst>
                                  <p:endCondLst>
                                    <p:cond evt="begin" delay="0">
                                      <p:tn val="17"/>
                                    </p:cond>
                                  </p:end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ssolve">
                                      <p:cBhvr>
                                        <p:cTn id="23" dur="500"/>
                                        <p:tgtEl>
                                          <p:spTgt spid="9">
                                            <p:txEl>
                                              <p:pRg st="0" end="0"/>
                                            </p:txEl>
                                          </p:spTgt>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5" name="macbook-pro.png"/>
          <p:cNvPicPr/>
          <p:nvPr userDrawn="1"/>
        </p:nvPicPr>
        <p:blipFill>
          <a:blip r:embed="rId2" cstate="print">
            <a:extLst/>
          </a:blip>
          <a:stretch>
            <a:fillRect/>
          </a:stretch>
        </p:blipFill>
        <p:spPr>
          <a:xfrm>
            <a:off x="6170612" y="2183215"/>
            <a:ext cx="4876050" cy="2780420"/>
          </a:xfrm>
          <a:prstGeom prst="rect">
            <a:avLst/>
          </a:prstGeom>
          <a:ln w="12700">
            <a:miter lim="400000"/>
          </a:ln>
        </p:spPr>
      </p:pic>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1217612" y="2644287"/>
            <a:ext cx="297180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1217612" y="2988083"/>
            <a:ext cx="4661641" cy="2035649"/>
          </a:xfrm>
        </p:spPr>
        <p:txBody>
          <a:bodyPr lIns="0" tIns="0" rIns="0" bIns="0">
            <a:normAutofit/>
          </a:bodyPr>
          <a:lstStyle>
            <a:lvl1pPr marL="0" indent="0" algn="l">
              <a:lnSpc>
                <a:spcPts val="16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6932237" y="2362200"/>
            <a:ext cx="3352800" cy="2150559"/>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Tree>
    <p:extLst>
      <p:ext uri="{BB962C8B-B14F-4D97-AF65-F5344CB8AC3E}">
        <p14:creationId xmlns:p14="http://schemas.microsoft.com/office/powerpoint/2010/main" val="214058823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ssolve">
                                      <p:cBhvr>
                                        <p:cTn id="23" dur="500"/>
                                        <p:tgtEl>
                                          <p:spTgt spid="9">
                                            <p:txEl>
                                              <p:pRg st="0" end="0"/>
                                            </p:txEl>
                                          </p:spTgt>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macbook-pro.png"/>
          <p:cNvPicPr/>
          <p:nvPr userDrawn="1"/>
        </p:nvPicPr>
        <p:blipFill>
          <a:blip r:embed="rId2" cstate="print">
            <a:extLst/>
          </a:blip>
          <a:stretch>
            <a:fillRect/>
          </a:stretch>
        </p:blipFill>
        <p:spPr>
          <a:xfrm>
            <a:off x="8151812" y="3595799"/>
            <a:ext cx="2801325" cy="1597372"/>
          </a:xfrm>
          <a:prstGeom prst="rect">
            <a:avLst/>
          </a:prstGeom>
          <a:ln w="12700">
            <a:miter lim="400000"/>
          </a:ln>
        </p:spPr>
      </p:pic>
      <p:pic>
        <p:nvPicPr>
          <p:cNvPr id="12" name="imac.png"/>
          <p:cNvPicPr/>
          <p:nvPr userDrawn="1"/>
        </p:nvPicPr>
        <p:blipFill>
          <a:blip r:embed="rId3" cstate="print">
            <a:extLst/>
          </a:blip>
          <a:stretch>
            <a:fillRect/>
          </a:stretch>
        </p:blipFill>
        <p:spPr>
          <a:xfrm>
            <a:off x="3934298" y="1870157"/>
            <a:ext cx="4320230" cy="3451284"/>
          </a:xfrm>
          <a:prstGeom prst="rect">
            <a:avLst/>
          </a:prstGeom>
          <a:ln w="12700">
            <a:miter lim="400000"/>
          </a:ln>
        </p:spPr>
      </p:pic>
      <p:pic>
        <p:nvPicPr>
          <p:cNvPr id="14" name="tablet-black.png"/>
          <p:cNvPicPr/>
          <p:nvPr userDrawn="1"/>
        </p:nvPicPr>
        <p:blipFill>
          <a:blip r:embed="rId4" cstate="print">
            <a:extLst/>
          </a:blip>
          <a:stretch>
            <a:fillRect/>
          </a:stretch>
        </p:blipFill>
        <p:spPr>
          <a:xfrm rot="5400000">
            <a:off x="1695779" y="3806509"/>
            <a:ext cx="1039680" cy="1467263"/>
          </a:xfrm>
          <a:prstGeom prst="rect">
            <a:avLst/>
          </a:prstGeom>
          <a:ln w="12700">
            <a:miter lim="400000"/>
          </a:ln>
        </p:spPr>
      </p:pic>
      <p:pic>
        <p:nvPicPr>
          <p:cNvPr id="18" name="tablet-white.png"/>
          <p:cNvPicPr/>
          <p:nvPr userDrawn="1"/>
        </p:nvPicPr>
        <p:blipFill>
          <a:blip r:embed="rId5" cstate="print">
            <a:extLst/>
          </a:blip>
          <a:stretch>
            <a:fillRect/>
          </a:stretch>
        </p:blipFill>
        <p:spPr>
          <a:xfrm>
            <a:off x="1480447" y="2505431"/>
            <a:ext cx="1040076" cy="1468587"/>
          </a:xfrm>
          <a:prstGeom prst="rect">
            <a:avLst/>
          </a:prstGeom>
          <a:ln w="12700">
            <a:miter lim="400000"/>
          </a:ln>
        </p:spPr>
      </p:pic>
      <p:pic>
        <p:nvPicPr>
          <p:cNvPr id="20" name="phone-black.png"/>
          <p:cNvPicPr/>
          <p:nvPr userDrawn="1"/>
        </p:nvPicPr>
        <p:blipFill>
          <a:blip r:embed="rId6" cstate="print">
            <a:extLst/>
          </a:blip>
          <a:srcRect/>
          <a:stretch>
            <a:fillRect/>
          </a:stretch>
        </p:blipFill>
        <p:spPr>
          <a:xfrm rot="16200000">
            <a:off x="2881949" y="3036823"/>
            <a:ext cx="622287" cy="1230639"/>
          </a:xfrm>
          <a:prstGeom prst="rect">
            <a:avLst/>
          </a:prstGeom>
          <a:ln w="12700">
            <a:miter lim="400000"/>
          </a:ln>
        </p:spPr>
      </p:pic>
      <p:pic>
        <p:nvPicPr>
          <p:cNvPr id="22" name="phone-white.png"/>
          <p:cNvPicPr/>
          <p:nvPr userDrawn="1"/>
        </p:nvPicPr>
        <p:blipFill>
          <a:blip r:embed="rId7" cstate="print">
            <a:extLst/>
          </a:blip>
          <a:stretch>
            <a:fillRect/>
          </a:stretch>
        </p:blipFill>
        <p:spPr>
          <a:xfrm>
            <a:off x="3032285" y="4026840"/>
            <a:ext cx="622124" cy="1230960"/>
          </a:xfrm>
          <a:prstGeom prst="rect">
            <a:avLst/>
          </a:prstGeom>
          <a:ln w="12700">
            <a:miter lim="400000"/>
          </a:ln>
        </p:spPr>
      </p:pic>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57" name="Picture Placeholder 2"/>
          <p:cNvSpPr>
            <a:spLocks noGrp="1"/>
          </p:cNvSpPr>
          <p:nvPr>
            <p:ph type="pic" sz="quarter" idx="23"/>
          </p:nvPr>
        </p:nvSpPr>
        <p:spPr>
          <a:xfrm>
            <a:off x="4127004" y="2048131"/>
            <a:ext cx="3934818" cy="224417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5" name="Picture Placeholder 2"/>
          <p:cNvSpPr>
            <a:spLocks noGrp="1"/>
          </p:cNvSpPr>
          <p:nvPr>
            <p:ph type="pic" sz="quarter" idx="24"/>
          </p:nvPr>
        </p:nvSpPr>
        <p:spPr>
          <a:xfrm>
            <a:off x="8599974" y="3715450"/>
            <a:ext cx="1905000" cy="1237549"/>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6" name="Picture Placeholder 2"/>
          <p:cNvSpPr>
            <a:spLocks noGrp="1"/>
          </p:cNvSpPr>
          <p:nvPr>
            <p:ph type="pic" sz="quarter" idx="25"/>
          </p:nvPr>
        </p:nvSpPr>
        <p:spPr>
          <a:xfrm>
            <a:off x="1571391" y="2659219"/>
            <a:ext cx="858188" cy="1161011"/>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7" name="Picture Placeholder 2"/>
          <p:cNvSpPr>
            <a:spLocks noGrp="1"/>
          </p:cNvSpPr>
          <p:nvPr>
            <p:ph type="pic" sz="quarter" idx="26"/>
          </p:nvPr>
        </p:nvSpPr>
        <p:spPr>
          <a:xfrm>
            <a:off x="1628707" y="4102417"/>
            <a:ext cx="1173825" cy="87544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8" name="Picture Placeholder 2"/>
          <p:cNvSpPr>
            <a:spLocks noGrp="1"/>
          </p:cNvSpPr>
          <p:nvPr>
            <p:ph type="pic" sz="quarter" idx="27"/>
          </p:nvPr>
        </p:nvSpPr>
        <p:spPr>
          <a:xfrm>
            <a:off x="2767387" y="3411196"/>
            <a:ext cx="851410" cy="481893"/>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9" name="Picture Placeholder 2"/>
          <p:cNvSpPr>
            <a:spLocks noGrp="1"/>
          </p:cNvSpPr>
          <p:nvPr>
            <p:ph type="pic" sz="quarter" idx="28"/>
          </p:nvPr>
        </p:nvSpPr>
        <p:spPr>
          <a:xfrm>
            <a:off x="3105997" y="4217447"/>
            <a:ext cx="474700" cy="84974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Tree>
    <p:extLst>
      <p:ext uri="{BB962C8B-B14F-4D97-AF65-F5344CB8AC3E}">
        <p14:creationId xmlns:p14="http://schemas.microsoft.com/office/powerpoint/2010/main" val="290673622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par>
                          <p:cTn id="48" fill="hold">
                            <p:stCondLst>
                              <p:cond delay="55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par>
                          <p:cTn id="56" fill="hold">
                            <p:stCondLst>
                              <p:cond delay="65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57" grpId="0"/>
      <p:bldP spid="25" grpId="0"/>
      <p:bldP spid="26" grpId="0"/>
      <p:bldP spid="27" grpId="0"/>
      <p:bldP spid="28" grpId="0"/>
      <p:bldP spid="29"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11742" y="3002509"/>
            <a:ext cx="2843043" cy="3855493"/>
          </a:xfrm>
        </p:spPr>
        <p:txBody>
          <a:bodyPr/>
          <a:lstStyle/>
          <a:p>
            <a:endParaRPr lang="en-US"/>
          </a:p>
        </p:txBody>
      </p:sp>
    </p:spTree>
    <p:extLst>
      <p:ext uri="{BB962C8B-B14F-4D97-AF65-F5344CB8AC3E}">
        <p14:creationId xmlns:p14="http://schemas.microsoft.com/office/powerpoint/2010/main" val="2202059074"/>
      </p:ext>
    </p:extLst>
  </p:cSld>
  <p:clrMapOvr>
    <a:masterClrMapping/>
  </p:clrMapOvr>
  <p:transition spd="slow">
    <p:cover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2" name="Text Placeholder 17"/>
          <p:cNvSpPr>
            <a:spLocks noGrp="1"/>
          </p:cNvSpPr>
          <p:nvPr>
            <p:ph type="body" sz="quarter" idx="27"/>
          </p:nvPr>
        </p:nvSpPr>
        <p:spPr>
          <a:xfrm>
            <a:off x="1238782" y="4981299"/>
            <a:ext cx="1263639"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43" name="Text Placeholder 17"/>
          <p:cNvSpPr>
            <a:spLocks noGrp="1"/>
          </p:cNvSpPr>
          <p:nvPr>
            <p:ph type="body" sz="quarter" idx="28"/>
          </p:nvPr>
        </p:nvSpPr>
        <p:spPr>
          <a:xfrm>
            <a:off x="1238782" y="5310884"/>
            <a:ext cx="1263639"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40" name="Text Placeholder 17"/>
          <p:cNvSpPr>
            <a:spLocks noGrp="1"/>
          </p:cNvSpPr>
          <p:nvPr>
            <p:ph type="body" sz="quarter" idx="25"/>
          </p:nvPr>
        </p:nvSpPr>
        <p:spPr>
          <a:xfrm>
            <a:off x="1249373" y="4291605"/>
            <a:ext cx="1263639"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41" name="Text Placeholder 17"/>
          <p:cNvSpPr>
            <a:spLocks noGrp="1"/>
          </p:cNvSpPr>
          <p:nvPr>
            <p:ph type="body" sz="quarter" idx="26"/>
          </p:nvPr>
        </p:nvSpPr>
        <p:spPr>
          <a:xfrm>
            <a:off x="1249373" y="4638621"/>
            <a:ext cx="1263639"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pic>
        <p:nvPicPr>
          <p:cNvPr id="8" name="imac.png"/>
          <p:cNvPicPr/>
          <p:nvPr userDrawn="1"/>
        </p:nvPicPr>
        <p:blipFill>
          <a:blip r:embed="rId2" cstate="print">
            <a:extLst/>
          </a:blip>
          <a:stretch>
            <a:fillRect/>
          </a:stretch>
        </p:blipFill>
        <p:spPr>
          <a:xfrm>
            <a:off x="6709037" y="2630220"/>
            <a:ext cx="4338375" cy="3465780"/>
          </a:xfrm>
          <a:prstGeom prst="rect">
            <a:avLst/>
          </a:prstGeom>
          <a:ln w="12700">
            <a:miter lim="400000"/>
          </a:ln>
        </p:spPr>
      </p:pic>
      <p:sp>
        <p:nvSpPr>
          <p:cNvPr id="16" name="Title 15"/>
          <p:cNvSpPr>
            <a:spLocks noGrp="1"/>
          </p:cNvSpPr>
          <p:nvPr>
            <p:ph type="title"/>
          </p:nvPr>
        </p:nvSpPr>
        <p:spPr>
          <a:xfrm>
            <a:off x="1523603" y="381000"/>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523603" y="996517"/>
            <a:ext cx="9141619"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1217612" y="2639244"/>
            <a:ext cx="2971800" cy="228600"/>
          </a:xfrm>
        </p:spPr>
        <p:txBody>
          <a:bodyPr lIns="0" tIns="0" rIns="0" bIns="0" anchor="ctr">
            <a:normAutofit/>
          </a:bodyPr>
          <a:lstStyle>
            <a:lvl1pPr marL="0" indent="0" algn="l">
              <a:buNone/>
              <a:defRPr sz="1200" b="1">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GB" dirty="0"/>
          </a:p>
        </p:txBody>
      </p:sp>
      <p:sp>
        <p:nvSpPr>
          <p:cNvPr id="10" name="Text Placeholder 17"/>
          <p:cNvSpPr>
            <a:spLocks noGrp="1"/>
          </p:cNvSpPr>
          <p:nvPr>
            <p:ph type="body" sz="quarter" idx="21"/>
          </p:nvPr>
        </p:nvSpPr>
        <p:spPr>
          <a:xfrm>
            <a:off x="1217612" y="2983041"/>
            <a:ext cx="4661641" cy="651444"/>
          </a:xfrm>
        </p:spPr>
        <p:txBody>
          <a:bodyPr lIns="0" tIns="0" rIns="0" bIns="0">
            <a:normAutofit/>
          </a:bodyPr>
          <a:lstStyle>
            <a:lvl1pPr marL="0" indent="0" algn="l">
              <a:lnSpc>
                <a:spcPts val="1600"/>
              </a:lnSpc>
              <a:spcBef>
                <a:spcPts val="1500"/>
              </a:spcBef>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7" name="Picture Placeholder 2"/>
          <p:cNvSpPr>
            <a:spLocks noGrp="1"/>
          </p:cNvSpPr>
          <p:nvPr>
            <p:ph type="pic" sz="quarter" idx="23"/>
          </p:nvPr>
        </p:nvSpPr>
        <p:spPr>
          <a:xfrm>
            <a:off x="6897024" y="2796284"/>
            <a:ext cx="3962400" cy="2267895"/>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39" name="Content Placeholder 20"/>
          <p:cNvSpPr>
            <a:spLocks noGrp="1"/>
          </p:cNvSpPr>
          <p:nvPr>
            <p:ph sz="quarter" idx="24"/>
          </p:nvPr>
        </p:nvSpPr>
        <p:spPr>
          <a:xfrm>
            <a:off x="1227202" y="3913331"/>
            <a:ext cx="2971800" cy="228600"/>
          </a:xfrm>
        </p:spPr>
        <p:txBody>
          <a:bodyPr lIns="0" tIns="0" rIns="0" bIns="0" anchor="ctr">
            <a:normAutofit/>
          </a:bodyPr>
          <a:lstStyle>
            <a:lvl1pPr marL="0" indent="0" algn="l">
              <a:buNone/>
              <a:defRPr sz="1200" b="1">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GB" dirty="0"/>
          </a:p>
        </p:txBody>
      </p:sp>
      <p:sp>
        <p:nvSpPr>
          <p:cNvPr id="44" name="Shape 882"/>
          <p:cNvSpPr/>
          <p:nvPr userDrawn="1"/>
        </p:nvSpPr>
        <p:spPr>
          <a:xfrm>
            <a:off x="2754411" y="5401727"/>
            <a:ext cx="2434130" cy="62726"/>
          </a:xfrm>
          <a:prstGeom prst="rect">
            <a:avLst/>
          </a:prstGeom>
          <a:solidFill>
            <a:srgbClr val="F39C26">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5" name="Shape 885"/>
          <p:cNvSpPr/>
          <p:nvPr userDrawn="1"/>
        </p:nvSpPr>
        <p:spPr>
          <a:xfrm>
            <a:off x="2754411" y="5064179"/>
            <a:ext cx="2433914" cy="62726"/>
          </a:xfrm>
          <a:prstGeom prst="rect">
            <a:avLst/>
          </a:prstGeom>
          <a:solidFill>
            <a:srgbClr val="2980B9">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6" name="Shape 888"/>
          <p:cNvSpPr/>
          <p:nvPr userDrawn="1"/>
        </p:nvSpPr>
        <p:spPr>
          <a:xfrm>
            <a:off x="2754410" y="4721558"/>
            <a:ext cx="2433798" cy="62726"/>
          </a:xfrm>
          <a:prstGeom prst="rect">
            <a:avLst/>
          </a:prstGeom>
          <a:solidFill>
            <a:srgbClr val="9BBB59">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7" name="Shape 891"/>
          <p:cNvSpPr/>
          <p:nvPr userDrawn="1"/>
        </p:nvSpPr>
        <p:spPr>
          <a:xfrm>
            <a:off x="2754411" y="4374542"/>
            <a:ext cx="2435840" cy="62726"/>
          </a:xfrm>
          <a:prstGeom prst="rect">
            <a:avLst/>
          </a:prstGeom>
          <a:solidFill>
            <a:srgbClr val="17A085">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8" name="Shape 897"/>
          <p:cNvSpPr/>
          <p:nvPr userDrawn="1"/>
        </p:nvSpPr>
        <p:spPr>
          <a:xfrm>
            <a:off x="2748585" y="4374542"/>
            <a:ext cx="1880374" cy="62726"/>
          </a:xfrm>
          <a:prstGeom prst="rect">
            <a:avLst/>
          </a:prstGeom>
          <a:solidFill>
            <a:srgbClr val="17A085"/>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9" name="Shape 898"/>
          <p:cNvSpPr/>
          <p:nvPr userDrawn="1"/>
        </p:nvSpPr>
        <p:spPr>
          <a:xfrm>
            <a:off x="2748585" y="4721558"/>
            <a:ext cx="1235918" cy="62726"/>
          </a:xfrm>
          <a:prstGeom prst="rect">
            <a:avLst/>
          </a:prstGeom>
          <a:solidFill>
            <a:srgbClr val="9BBB59"/>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50" name="Shape 899"/>
          <p:cNvSpPr/>
          <p:nvPr userDrawn="1"/>
        </p:nvSpPr>
        <p:spPr>
          <a:xfrm>
            <a:off x="2748585" y="5064179"/>
            <a:ext cx="2272372" cy="62726"/>
          </a:xfrm>
          <a:prstGeom prst="rect">
            <a:avLst/>
          </a:prstGeom>
          <a:solidFill>
            <a:srgbClr val="2980B9"/>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51" name="Shape 900"/>
          <p:cNvSpPr/>
          <p:nvPr userDrawn="1"/>
        </p:nvSpPr>
        <p:spPr>
          <a:xfrm>
            <a:off x="2748585" y="5401727"/>
            <a:ext cx="1716420" cy="62726"/>
          </a:xfrm>
          <a:prstGeom prst="rect">
            <a:avLst/>
          </a:prstGeom>
          <a:solidFill>
            <a:srgbClr val="F39C26"/>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52" name="Text Placeholder 17"/>
          <p:cNvSpPr>
            <a:spLocks noGrp="1"/>
          </p:cNvSpPr>
          <p:nvPr>
            <p:ph type="body" sz="quarter" idx="29"/>
          </p:nvPr>
        </p:nvSpPr>
        <p:spPr>
          <a:xfrm>
            <a:off x="5540432" y="4981299"/>
            <a:ext cx="390990"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3" name="Text Placeholder 17"/>
          <p:cNvSpPr>
            <a:spLocks noGrp="1"/>
          </p:cNvSpPr>
          <p:nvPr>
            <p:ph type="body" sz="quarter" idx="30"/>
          </p:nvPr>
        </p:nvSpPr>
        <p:spPr>
          <a:xfrm>
            <a:off x="5540432" y="5310884"/>
            <a:ext cx="390990"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4" name="Text Placeholder 17"/>
          <p:cNvSpPr>
            <a:spLocks noGrp="1"/>
          </p:cNvSpPr>
          <p:nvPr>
            <p:ph type="body" sz="quarter" idx="31"/>
          </p:nvPr>
        </p:nvSpPr>
        <p:spPr>
          <a:xfrm>
            <a:off x="5551023" y="4291605"/>
            <a:ext cx="390990"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5" name="Text Placeholder 17"/>
          <p:cNvSpPr>
            <a:spLocks noGrp="1"/>
          </p:cNvSpPr>
          <p:nvPr>
            <p:ph type="body" sz="quarter" idx="32"/>
          </p:nvPr>
        </p:nvSpPr>
        <p:spPr>
          <a:xfrm>
            <a:off x="5551023" y="4638621"/>
            <a:ext cx="390990"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Tree>
    <p:extLst>
      <p:ext uri="{BB962C8B-B14F-4D97-AF65-F5344CB8AC3E}">
        <p14:creationId xmlns:p14="http://schemas.microsoft.com/office/powerpoint/2010/main" val="421699249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ssolve">
                                      <p:cBhvr>
                                        <p:cTn id="23" dur="500"/>
                                        <p:tgtEl>
                                          <p:spTgt spid="9">
                                            <p:txEl>
                                              <p:pRg st="0" end="0"/>
                                            </p:txEl>
                                          </p:spTgt>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39">
                                            <p:txEl>
                                              <p:pRg st="0" end="0"/>
                                            </p:txEl>
                                          </p:spTgt>
                                        </p:tgtEl>
                                        <p:attrNameLst>
                                          <p:attrName>style.visibility</p:attrName>
                                        </p:attrNameLst>
                                      </p:cBhvr>
                                      <p:to>
                                        <p:strVal val="visible"/>
                                      </p:to>
                                    </p:set>
                                    <p:animEffect transition="in" filter="fade">
                                      <p:cBhvr>
                                        <p:cTn id="31" dur="500"/>
                                        <p:tgtEl>
                                          <p:spTgt spid="39">
                                            <p:txEl>
                                              <p:pRg st="0" end="0"/>
                                            </p:txEl>
                                          </p:spTgt>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40">
                                            <p:txEl>
                                              <p:pRg st="0" end="0"/>
                                            </p:txEl>
                                          </p:spTgt>
                                        </p:tgtEl>
                                        <p:attrNameLst>
                                          <p:attrName>style.visibility</p:attrName>
                                        </p:attrNameLst>
                                      </p:cBhvr>
                                      <p:to>
                                        <p:strVal val="visible"/>
                                      </p:to>
                                    </p:set>
                                    <p:animEffect transition="in" filter="fade">
                                      <p:cBhvr>
                                        <p:cTn id="35" dur="500"/>
                                        <p:tgtEl>
                                          <p:spTgt spid="4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4500"/>
                            </p:stCondLst>
                            <p:childTnLst>
                              <p:par>
                                <p:cTn id="44" presetID="9" presetClass="entr" presetSubtype="0" fill="hold" grpId="0" nodeType="afterEffect" nodePh="1">
                                  <p:stCondLst>
                                    <p:cond delay="0"/>
                                  </p:stCondLst>
                                  <p:endCondLst>
                                    <p:cond evt="begin" delay="0">
                                      <p:tn val="44"/>
                                    </p:cond>
                                  </p:endCondLst>
                                  <p:childTnLst>
                                    <p:set>
                                      <p:cBhvr>
                                        <p:cTn id="45" dur="1" fill="hold">
                                          <p:stCondLst>
                                            <p:cond delay="0"/>
                                          </p:stCondLst>
                                        </p:cTn>
                                        <p:tgtEl>
                                          <p:spTgt spid="54">
                                            <p:txEl>
                                              <p:pRg st="0" end="0"/>
                                            </p:txEl>
                                          </p:spTgt>
                                        </p:tgtEl>
                                        <p:attrNameLst>
                                          <p:attrName>style.visibility</p:attrName>
                                        </p:attrNameLst>
                                      </p:cBhvr>
                                      <p:to>
                                        <p:strVal val="visible"/>
                                      </p:to>
                                    </p:set>
                                    <p:animEffect transition="in" filter="dissolve">
                                      <p:cBhvr>
                                        <p:cTn id="46" dur="500"/>
                                        <p:tgtEl>
                                          <p:spTgt spid="54">
                                            <p:txEl>
                                              <p:pRg st="0" end="0"/>
                                            </p:txEl>
                                          </p:spTgt>
                                        </p:tgtEl>
                                      </p:cBhvr>
                                    </p:animEffect>
                                  </p:childTnLst>
                                </p:cTn>
                              </p:par>
                            </p:childTnLst>
                          </p:cTn>
                        </p:par>
                        <p:par>
                          <p:cTn id="47" fill="hold">
                            <p:stCondLst>
                              <p:cond delay="5000"/>
                            </p:stCondLst>
                            <p:childTnLst>
                              <p:par>
                                <p:cTn id="48" presetID="10" presetClass="entr" presetSubtype="0" fill="hold" grpId="0" nodeType="afterEffect" nodePh="1">
                                  <p:stCondLst>
                                    <p:cond delay="0"/>
                                  </p:stCondLst>
                                  <p:endCondLst>
                                    <p:cond evt="begin" delay="0">
                                      <p:tn val="48"/>
                                    </p:cond>
                                  </p:endCondLst>
                                  <p:childTnLst>
                                    <p:set>
                                      <p:cBhvr>
                                        <p:cTn id="49" dur="1" fill="hold">
                                          <p:stCondLst>
                                            <p:cond delay="0"/>
                                          </p:stCondLst>
                                        </p:cTn>
                                        <p:tgtEl>
                                          <p:spTgt spid="41">
                                            <p:txEl>
                                              <p:pRg st="0" end="0"/>
                                            </p:txEl>
                                          </p:spTgt>
                                        </p:tgtEl>
                                        <p:attrNameLst>
                                          <p:attrName>style.visibility</p:attrName>
                                        </p:attrNameLst>
                                      </p:cBhvr>
                                      <p:to>
                                        <p:strVal val="visible"/>
                                      </p:to>
                                    </p:set>
                                    <p:animEffect transition="in" filter="fade">
                                      <p:cBhvr>
                                        <p:cTn id="50" dur="500"/>
                                        <p:tgtEl>
                                          <p:spTgt spid="41">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par>
                          <p:cTn id="58" fill="hold">
                            <p:stCondLst>
                              <p:cond delay="6000"/>
                            </p:stCondLst>
                            <p:childTnLst>
                              <p:par>
                                <p:cTn id="59" presetID="9" presetClass="entr" presetSubtype="0" fill="hold" grpId="0" nodeType="afterEffect" nodePh="1">
                                  <p:stCondLst>
                                    <p:cond delay="0"/>
                                  </p:stCondLst>
                                  <p:endCondLst>
                                    <p:cond evt="begin" delay="0">
                                      <p:tn val="59"/>
                                    </p:cond>
                                  </p:endCondLst>
                                  <p:childTnLst>
                                    <p:set>
                                      <p:cBhvr>
                                        <p:cTn id="60" dur="1" fill="hold">
                                          <p:stCondLst>
                                            <p:cond delay="0"/>
                                          </p:stCondLst>
                                        </p:cTn>
                                        <p:tgtEl>
                                          <p:spTgt spid="55">
                                            <p:txEl>
                                              <p:pRg st="0" end="0"/>
                                            </p:txEl>
                                          </p:spTgt>
                                        </p:tgtEl>
                                        <p:attrNameLst>
                                          <p:attrName>style.visibility</p:attrName>
                                        </p:attrNameLst>
                                      </p:cBhvr>
                                      <p:to>
                                        <p:strVal val="visible"/>
                                      </p:to>
                                    </p:set>
                                    <p:animEffect transition="in" filter="dissolve">
                                      <p:cBhvr>
                                        <p:cTn id="61" dur="500"/>
                                        <p:tgtEl>
                                          <p:spTgt spid="55">
                                            <p:txEl>
                                              <p:pRg st="0" end="0"/>
                                            </p:txEl>
                                          </p:spTgt>
                                        </p:tgtEl>
                                      </p:cBhvr>
                                    </p:animEffect>
                                  </p:childTnLst>
                                </p:cTn>
                              </p:par>
                            </p:childTnLst>
                          </p:cTn>
                        </p:par>
                        <p:par>
                          <p:cTn id="62" fill="hold">
                            <p:stCondLst>
                              <p:cond delay="65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42">
                                            <p:txEl>
                                              <p:pRg st="0" end="0"/>
                                            </p:txEl>
                                          </p:spTgt>
                                        </p:tgtEl>
                                        <p:attrNameLst>
                                          <p:attrName>style.visibility</p:attrName>
                                        </p:attrNameLst>
                                      </p:cBhvr>
                                      <p:to>
                                        <p:strVal val="visible"/>
                                      </p:to>
                                    </p:set>
                                    <p:animEffect transition="in" filter="fade">
                                      <p:cBhvr>
                                        <p:cTn id="65" dur="500"/>
                                        <p:tgtEl>
                                          <p:spTgt spid="42">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par>
                          <p:cTn id="69" fill="hold">
                            <p:stCondLst>
                              <p:cond delay="7000"/>
                            </p:stCondLst>
                            <p:childTnLst>
                              <p:par>
                                <p:cTn id="70" presetID="22" presetClass="entr" presetSubtype="8"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childTnLst>
                          </p:cTn>
                        </p:par>
                        <p:par>
                          <p:cTn id="73" fill="hold">
                            <p:stCondLst>
                              <p:cond delay="7500"/>
                            </p:stCondLst>
                            <p:childTnLst>
                              <p:par>
                                <p:cTn id="74" presetID="9" presetClass="entr" presetSubtype="0" fill="hold" grpId="0" nodeType="afterEffect" nodePh="1">
                                  <p:stCondLst>
                                    <p:cond delay="0"/>
                                  </p:stCondLst>
                                  <p:endCondLst>
                                    <p:cond evt="begin" delay="0">
                                      <p:tn val="74"/>
                                    </p:cond>
                                  </p:endCondLst>
                                  <p:childTnLst>
                                    <p:set>
                                      <p:cBhvr>
                                        <p:cTn id="75" dur="1" fill="hold">
                                          <p:stCondLst>
                                            <p:cond delay="0"/>
                                          </p:stCondLst>
                                        </p:cTn>
                                        <p:tgtEl>
                                          <p:spTgt spid="52">
                                            <p:txEl>
                                              <p:pRg st="0" end="0"/>
                                            </p:txEl>
                                          </p:spTgt>
                                        </p:tgtEl>
                                        <p:attrNameLst>
                                          <p:attrName>style.visibility</p:attrName>
                                        </p:attrNameLst>
                                      </p:cBhvr>
                                      <p:to>
                                        <p:strVal val="visible"/>
                                      </p:to>
                                    </p:set>
                                    <p:animEffect transition="in" filter="dissolve">
                                      <p:cBhvr>
                                        <p:cTn id="76" dur="500"/>
                                        <p:tgtEl>
                                          <p:spTgt spid="52">
                                            <p:txEl>
                                              <p:pRg st="0" end="0"/>
                                            </p:txEl>
                                          </p:spTgt>
                                        </p:tgtEl>
                                      </p:cBhvr>
                                    </p:animEffect>
                                  </p:childTnLst>
                                </p:cTn>
                              </p:par>
                            </p:childTnLst>
                          </p:cTn>
                        </p:par>
                        <p:par>
                          <p:cTn id="77" fill="hold">
                            <p:stCondLst>
                              <p:cond delay="8000"/>
                            </p:stCondLst>
                            <p:childTnLst>
                              <p:par>
                                <p:cTn id="78" presetID="10" presetClass="entr" presetSubtype="0" fill="hold" grpId="0" nodeType="afterEffect" nodePh="1">
                                  <p:stCondLst>
                                    <p:cond delay="0"/>
                                  </p:stCondLst>
                                  <p:endCondLst>
                                    <p:cond evt="begin" delay="0">
                                      <p:tn val="78"/>
                                    </p:cond>
                                  </p:endCondLst>
                                  <p:childTnLst>
                                    <p:set>
                                      <p:cBhvr>
                                        <p:cTn id="79" dur="1" fill="hold">
                                          <p:stCondLst>
                                            <p:cond delay="0"/>
                                          </p:stCondLst>
                                        </p:cTn>
                                        <p:tgtEl>
                                          <p:spTgt spid="43">
                                            <p:txEl>
                                              <p:pRg st="0" end="0"/>
                                            </p:txEl>
                                          </p:spTgt>
                                        </p:tgtEl>
                                        <p:attrNameLst>
                                          <p:attrName>style.visibility</p:attrName>
                                        </p:attrNameLst>
                                      </p:cBhvr>
                                      <p:to>
                                        <p:strVal val="visible"/>
                                      </p:to>
                                    </p:set>
                                    <p:animEffect transition="in" filter="fade">
                                      <p:cBhvr>
                                        <p:cTn id="80" dur="500"/>
                                        <p:tgtEl>
                                          <p:spTgt spid="43">
                                            <p:txEl>
                                              <p:pRg st="0" end="0"/>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par>
                          <p:cTn id="84" fill="hold">
                            <p:stCondLst>
                              <p:cond delay="8500"/>
                            </p:stCondLst>
                            <p:childTnLst>
                              <p:par>
                                <p:cTn id="85" presetID="22" presetClass="entr" presetSubtype="8" fill="hold" grpId="0" nodeType="after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childTnLst>
                          </p:cTn>
                        </p:par>
                        <p:par>
                          <p:cTn id="88" fill="hold">
                            <p:stCondLst>
                              <p:cond delay="9000"/>
                            </p:stCondLst>
                            <p:childTnLst>
                              <p:par>
                                <p:cTn id="89" presetID="9" presetClass="entr" presetSubtype="0" fill="hold" grpId="0" nodeType="afterEffect" nodePh="1">
                                  <p:stCondLst>
                                    <p:cond delay="0"/>
                                  </p:stCondLst>
                                  <p:endCondLst>
                                    <p:cond evt="begin" delay="0">
                                      <p:tn val="89"/>
                                    </p:cond>
                                  </p:endCondLst>
                                  <p:childTnLst>
                                    <p:set>
                                      <p:cBhvr>
                                        <p:cTn id="90" dur="1" fill="hold">
                                          <p:stCondLst>
                                            <p:cond delay="0"/>
                                          </p:stCondLst>
                                        </p:cTn>
                                        <p:tgtEl>
                                          <p:spTgt spid="53">
                                            <p:txEl>
                                              <p:pRg st="0" end="0"/>
                                            </p:txEl>
                                          </p:spTgt>
                                        </p:tgtEl>
                                        <p:attrNameLst>
                                          <p:attrName>style.visibility</p:attrName>
                                        </p:attrNameLst>
                                      </p:cBhvr>
                                      <p:to>
                                        <p:strVal val="visible"/>
                                      </p:to>
                                    </p:set>
                                    <p:animEffect transition="in" filter="dissolve">
                                      <p:cBhvr>
                                        <p:cTn id="91"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3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4" grpId="0" animBg="1"/>
      <p:bldP spid="45" grpId="0" animBg="1"/>
      <p:bldP spid="46" grpId="0" animBg="1"/>
      <p:bldP spid="47" grpId="0" animBg="1"/>
      <p:bldP spid="48" grpId="0" animBg="1"/>
      <p:bldP spid="49" grpId="0" animBg="1"/>
      <p:bldP spid="50" grpId="0" animBg="1"/>
      <p:bldP spid="51" grpId="0" animBg="1"/>
      <p:bldP spid="5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2"/>
                        </p:tgtEl>
                        <p:attrNameLst>
                          <p:attrName>style.visibility</p:attrName>
                        </p:attrNameLst>
                      </p:cBhvr>
                      <p:to>
                        <p:strVal val="visible"/>
                      </p:to>
                    </p:set>
                    <p:animEffect transition="in" filter="dissolve">
                      <p:cBhvr>
                        <p:cTn dur="500"/>
                        <p:tgtEl>
                          <p:spTgt spid="52"/>
                        </p:tgtEl>
                      </p:cBhvr>
                    </p:animEffect>
                  </p:childTnLst>
                </p:cTn>
              </p:par>
            </p:tnLst>
          </p:tmpl>
        </p:tmplLst>
      </p:bldP>
      <p:bldP spid="53"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3"/>
                        </p:tgtEl>
                        <p:attrNameLst>
                          <p:attrName>style.visibility</p:attrName>
                        </p:attrNameLst>
                      </p:cBhvr>
                      <p:to>
                        <p:strVal val="visible"/>
                      </p:to>
                    </p:set>
                    <p:animEffect transition="in" filter="dissolve">
                      <p:cBhvr>
                        <p:cTn dur="500"/>
                        <p:tgtEl>
                          <p:spTgt spid="53"/>
                        </p:tgtEl>
                      </p:cBhvr>
                    </p:animEffect>
                  </p:childTnLst>
                </p:cTn>
              </p:par>
            </p:tnLst>
          </p:tmpl>
        </p:tmplLst>
      </p:bldP>
      <p:bldP spid="54"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4"/>
                        </p:tgtEl>
                        <p:attrNameLst>
                          <p:attrName>style.visibility</p:attrName>
                        </p:attrNameLst>
                      </p:cBhvr>
                      <p:to>
                        <p:strVal val="visible"/>
                      </p:to>
                    </p:set>
                    <p:animEffect transition="in" filter="dissolve">
                      <p:cBhvr>
                        <p:cTn dur="500"/>
                        <p:tgtEl>
                          <p:spTgt spid="54"/>
                        </p:tgtEl>
                      </p:cBhvr>
                    </p:animEffect>
                  </p:childTnLst>
                </p:cTn>
              </p:par>
            </p:tnLst>
          </p:tmpl>
        </p:tmplLst>
      </p:bldP>
      <p:bldP spid="55"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Effect transition="in" filter="dissolve">
                      <p:cBhvr>
                        <p:cTn dur="500"/>
                        <p:tgtEl>
                          <p:spTgt spid="55"/>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EEC15F-C0F1-4D36-8735-275B51627F31}" type="datetimeFigureOut">
              <a:rPr lang="en-US" smtClean="0"/>
              <a:pPr/>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cSld>
  <p:clrMapOvr>
    <a:masterClrMapping/>
  </p:clrMapOvr>
  <p:transition spd="slow">
    <p:cover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32645" y="2844003"/>
            <a:ext cx="2118535" cy="297544"/>
          </a:xfrm>
        </p:spPr>
        <p:txBody>
          <a:bodyPr lIns="0" tIns="0" rIns="0" bIns="0">
            <a:normAutofit/>
          </a:bodyPr>
          <a:lstStyle>
            <a:lvl1pPr marL="0" indent="0">
              <a:buNone/>
              <a:defRPr sz="1500">
                <a:solidFill>
                  <a:schemeClr val="accent1"/>
                </a:solidFill>
              </a:defRPr>
            </a:lvl1pPr>
          </a:lstStyle>
          <a:p>
            <a:pPr lvl="0"/>
            <a:r>
              <a:rPr lang="en-US" dirty="0"/>
              <a:t>Graphic Designer</a:t>
            </a:r>
          </a:p>
        </p:txBody>
      </p:sp>
      <p:sp>
        <p:nvSpPr>
          <p:cNvPr id="6" name="Text Placeholder 5"/>
          <p:cNvSpPr>
            <a:spLocks noGrp="1"/>
          </p:cNvSpPr>
          <p:nvPr>
            <p:ph type="body" sz="quarter" idx="11" hasCustomPrompt="1"/>
          </p:nvPr>
        </p:nvSpPr>
        <p:spPr>
          <a:xfrm>
            <a:off x="1532643" y="3309267"/>
            <a:ext cx="2782465" cy="1689974"/>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a:t>
            </a:r>
            <a:endParaRPr lang="en-US" dirty="0"/>
          </a:p>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p>
        </p:txBody>
      </p:sp>
      <p:sp>
        <p:nvSpPr>
          <p:cNvPr id="12" name="Text Placeholder 4"/>
          <p:cNvSpPr>
            <a:spLocks noGrp="1"/>
          </p:cNvSpPr>
          <p:nvPr>
            <p:ph type="body" sz="quarter" idx="15" hasCustomPrompt="1"/>
          </p:nvPr>
        </p:nvSpPr>
        <p:spPr>
          <a:xfrm>
            <a:off x="4933542" y="2874080"/>
            <a:ext cx="1247904" cy="202294"/>
          </a:xfrm>
        </p:spPr>
        <p:txBody>
          <a:bodyPr lIns="0" tIns="0" rIns="0" bIns="0">
            <a:normAutofit/>
          </a:bodyPr>
          <a:lstStyle>
            <a:lvl1pPr marL="0" indent="0">
              <a:buNone/>
              <a:defRPr sz="1500">
                <a:solidFill>
                  <a:schemeClr val="accent1"/>
                </a:solidFill>
              </a:defRPr>
            </a:lvl1pPr>
          </a:lstStyle>
          <a:p>
            <a:pPr lvl="0"/>
            <a:r>
              <a:rPr lang="en-US" dirty="0"/>
              <a:t>Skills</a:t>
            </a:r>
          </a:p>
        </p:txBody>
      </p:sp>
      <p:sp>
        <p:nvSpPr>
          <p:cNvPr id="14" name="Shape 486"/>
          <p:cNvSpPr/>
          <p:nvPr/>
        </p:nvSpPr>
        <p:spPr>
          <a:xfrm>
            <a:off x="1571088" y="5793908"/>
            <a:ext cx="23819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15" name="Shape 487"/>
          <p:cNvSpPr/>
          <p:nvPr/>
        </p:nvSpPr>
        <p:spPr>
          <a:xfrm>
            <a:off x="1658891" y="5859127"/>
            <a:ext cx="58516" cy="105376"/>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17" name="Shape 490"/>
          <p:cNvSpPr/>
          <p:nvPr/>
        </p:nvSpPr>
        <p:spPr>
          <a:xfrm>
            <a:off x="1571088" y="6138071"/>
            <a:ext cx="23819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21" name="Shape 491"/>
          <p:cNvSpPr/>
          <p:nvPr/>
        </p:nvSpPr>
        <p:spPr>
          <a:xfrm>
            <a:off x="1640815" y="6209743"/>
            <a:ext cx="108950" cy="88560"/>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8" name="Picture Placeholder 7"/>
          <p:cNvSpPr>
            <a:spLocks noGrp="1"/>
          </p:cNvSpPr>
          <p:nvPr userDrawn="1">
            <p:ph type="pic" sz="quarter" idx="14"/>
          </p:nvPr>
        </p:nvSpPr>
        <p:spPr>
          <a:xfrm>
            <a:off x="7611921" y="2808724"/>
            <a:ext cx="3053301" cy="3056425"/>
          </a:xfrm>
          <a:prstGeom prst="rect">
            <a:avLst/>
          </a:prstGeom>
          <a:solidFill>
            <a:schemeClr val="bg1">
              <a:lumMod val="65000"/>
            </a:schemeClr>
          </a:solidFill>
          <a:ln w="38100">
            <a:solidFill>
              <a:srgbClr val="00B050"/>
            </a:solidFill>
          </a:ln>
        </p:spPr>
        <p:txBody>
          <a:bodyPr>
            <a:normAutofit/>
          </a:bodyPr>
          <a:lstStyle>
            <a:lvl1pPr>
              <a:defRPr sz="1400"/>
            </a:lvl1pPr>
          </a:lstStyle>
          <a:p>
            <a:endParaRPr lang="en-GB" dirty="0"/>
          </a:p>
        </p:txBody>
      </p:sp>
      <p:sp>
        <p:nvSpPr>
          <p:cNvPr id="35" name="Text Placeholder 5"/>
          <p:cNvSpPr>
            <a:spLocks noGrp="1"/>
          </p:cNvSpPr>
          <p:nvPr userDrawn="1">
            <p:ph type="body" sz="quarter" idx="16" hasCustomPrompt="1"/>
          </p:nvPr>
        </p:nvSpPr>
        <p:spPr>
          <a:xfrm>
            <a:off x="4907503" y="3313156"/>
            <a:ext cx="1299981" cy="211548"/>
          </a:xfrm>
        </p:spPr>
        <p:txBody>
          <a:bodyPr lIns="0" tIns="0" rIns="0" bIns="0">
            <a:normAutofit/>
          </a:bodyPr>
          <a:lstStyle>
            <a:lvl1pPr marL="0" indent="0" algn="l">
              <a:lnSpc>
                <a:spcPct val="100000"/>
              </a:lnSpc>
              <a:spcBef>
                <a:spcPts val="200"/>
              </a:spcBef>
              <a:buNone/>
              <a:defRPr sz="1000" baseline="0">
                <a:solidFill>
                  <a:schemeClr val="bg1">
                    <a:lumMod val="95000"/>
                  </a:schemeClr>
                </a:solidFill>
              </a:defRPr>
            </a:lvl1pPr>
          </a:lstStyle>
          <a:p>
            <a:pPr lvl="0"/>
            <a:r>
              <a:rPr lang="en-US" dirty="0"/>
              <a:t>Adobe Photoshop</a:t>
            </a:r>
          </a:p>
        </p:txBody>
      </p:sp>
      <p:sp>
        <p:nvSpPr>
          <p:cNvPr id="36" name="Text Placeholder 5"/>
          <p:cNvSpPr>
            <a:spLocks noGrp="1"/>
          </p:cNvSpPr>
          <p:nvPr userDrawn="1">
            <p:ph type="body" sz="quarter" idx="17" hasCustomPrompt="1"/>
          </p:nvPr>
        </p:nvSpPr>
        <p:spPr>
          <a:xfrm>
            <a:off x="6329637" y="3693782"/>
            <a:ext cx="425256" cy="165538"/>
          </a:xfrm>
        </p:spPr>
        <p:txBody>
          <a:bodyPr lIns="0" tIns="0" rIns="0" bIns="0">
            <a:noAutofit/>
          </a:bodyPr>
          <a:lstStyle>
            <a:lvl1pPr marL="0" indent="0" algn="ctr">
              <a:lnSpc>
                <a:spcPts val="1400"/>
              </a:lnSpc>
              <a:buNone/>
              <a:defRPr sz="1000">
                <a:solidFill>
                  <a:schemeClr val="bg1">
                    <a:lumMod val="95000"/>
                  </a:schemeClr>
                </a:solidFill>
              </a:defRPr>
            </a:lvl1pPr>
          </a:lstStyle>
          <a:p>
            <a:pPr lvl="0"/>
            <a:r>
              <a:rPr lang="en-US" dirty="0"/>
              <a:t>62%</a:t>
            </a:r>
          </a:p>
        </p:txBody>
      </p:sp>
      <p:sp>
        <p:nvSpPr>
          <p:cNvPr id="43" name="Text Placeholder 5"/>
          <p:cNvSpPr>
            <a:spLocks noGrp="1"/>
          </p:cNvSpPr>
          <p:nvPr userDrawn="1">
            <p:ph type="body" sz="quarter" idx="24" hasCustomPrompt="1"/>
          </p:nvPr>
        </p:nvSpPr>
        <p:spPr>
          <a:xfrm>
            <a:off x="1967335" y="5810541"/>
            <a:ext cx="1186558"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agam_banda90</a:t>
            </a:r>
          </a:p>
        </p:txBody>
      </p:sp>
      <p:sp>
        <p:nvSpPr>
          <p:cNvPr id="44" name="Text Placeholder 5"/>
          <p:cNvSpPr>
            <a:spLocks noGrp="1"/>
          </p:cNvSpPr>
          <p:nvPr userDrawn="1">
            <p:ph type="body" sz="quarter" idx="25" hasCustomPrompt="1"/>
          </p:nvPr>
        </p:nvSpPr>
        <p:spPr>
          <a:xfrm>
            <a:off x="1967336" y="6163676"/>
            <a:ext cx="1415098"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banda_keren1990</a:t>
            </a:r>
          </a:p>
        </p:txBody>
      </p:sp>
      <p:sp>
        <p:nvSpPr>
          <p:cNvPr id="25" name="Rectangle 24"/>
          <p:cNvSpPr/>
          <p:nvPr userDrawn="1"/>
        </p:nvSpPr>
        <p:spPr>
          <a:xfrm>
            <a:off x="4901776" y="3539543"/>
            <a:ext cx="2182982"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26" name="Rectangle 25"/>
          <p:cNvSpPr/>
          <p:nvPr userDrawn="1"/>
        </p:nvSpPr>
        <p:spPr>
          <a:xfrm>
            <a:off x="4901776" y="3538571"/>
            <a:ext cx="1628540" cy="6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77" name="Text Placeholder 5"/>
          <p:cNvSpPr>
            <a:spLocks noGrp="1"/>
          </p:cNvSpPr>
          <p:nvPr userDrawn="1">
            <p:ph type="body" sz="quarter" idx="27" hasCustomPrompt="1"/>
          </p:nvPr>
        </p:nvSpPr>
        <p:spPr>
          <a:xfrm>
            <a:off x="4907503" y="3980285"/>
            <a:ext cx="1299981" cy="211548"/>
          </a:xfrm>
        </p:spPr>
        <p:txBody>
          <a:bodyPr lIns="0" tIns="0" rIns="0" bIns="0">
            <a:normAutofit/>
          </a:bodyPr>
          <a:lstStyle>
            <a:lvl1pPr marL="0" indent="0" algn="l">
              <a:lnSpc>
                <a:spcPct val="100000"/>
              </a:lnSpc>
              <a:spcBef>
                <a:spcPts val="200"/>
              </a:spcBef>
              <a:buNone/>
              <a:defRPr sz="1000" baseline="0">
                <a:solidFill>
                  <a:schemeClr val="bg1">
                    <a:lumMod val="95000"/>
                  </a:schemeClr>
                </a:solidFill>
              </a:defRPr>
            </a:lvl1pPr>
          </a:lstStyle>
          <a:p>
            <a:pPr lvl="0"/>
            <a:r>
              <a:rPr lang="en-US" dirty="0"/>
              <a:t>Adobe Photoshop</a:t>
            </a:r>
          </a:p>
        </p:txBody>
      </p:sp>
      <p:sp>
        <p:nvSpPr>
          <p:cNvPr id="78" name="Text Placeholder 5"/>
          <p:cNvSpPr>
            <a:spLocks noGrp="1"/>
          </p:cNvSpPr>
          <p:nvPr userDrawn="1">
            <p:ph type="body" sz="quarter" idx="28" hasCustomPrompt="1"/>
          </p:nvPr>
        </p:nvSpPr>
        <p:spPr>
          <a:xfrm>
            <a:off x="5886834" y="4360913"/>
            <a:ext cx="425256" cy="165538"/>
          </a:xfrm>
        </p:spPr>
        <p:txBody>
          <a:bodyPr lIns="0" tIns="0" rIns="0" bIns="0">
            <a:noAutofit/>
          </a:bodyPr>
          <a:lstStyle>
            <a:lvl1pPr marL="0" indent="0" algn="ctr">
              <a:lnSpc>
                <a:spcPts val="1400"/>
              </a:lnSpc>
              <a:buNone/>
              <a:defRPr sz="1000">
                <a:solidFill>
                  <a:schemeClr val="bg1">
                    <a:lumMod val="95000"/>
                  </a:schemeClr>
                </a:solidFill>
              </a:defRPr>
            </a:lvl1pPr>
          </a:lstStyle>
          <a:p>
            <a:pPr lvl="0"/>
            <a:r>
              <a:rPr lang="en-US" dirty="0"/>
              <a:t>50%</a:t>
            </a:r>
          </a:p>
        </p:txBody>
      </p:sp>
      <p:sp>
        <p:nvSpPr>
          <p:cNvPr id="80" name="Rectangle 79"/>
          <p:cNvSpPr/>
          <p:nvPr userDrawn="1"/>
        </p:nvSpPr>
        <p:spPr>
          <a:xfrm>
            <a:off x="4901776" y="4206671"/>
            <a:ext cx="2182982"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81" name="Rectangle 80"/>
          <p:cNvSpPr/>
          <p:nvPr userDrawn="1"/>
        </p:nvSpPr>
        <p:spPr>
          <a:xfrm>
            <a:off x="4901772" y="4205699"/>
            <a:ext cx="1197403" cy="6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82" name="Text Placeholder 5"/>
          <p:cNvSpPr>
            <a:spLocks noGrp="1"/>
          </p:cNvSpPr>
          <p:nvPr userDrawn="1">
            <p:ph type="body" sz="quarter" idx="29" hasCustomPrompt="1"/>
          </p:nvPr>
        </p:nvSpPr>
        <p:spPr>
          <a:xfrm>
            <a:off x="4907503" y="4637570"/>
            <a:ext cx="1299981" cy="211548"/>
          </a:xfrm>
        </p:spPr>
        <p:txBody>
          <a:bodyPr lIns="0" tIns="0" rIns="0" bIns="0">
            <a:normAutofit/>
          </a:bodyPr>
          <a:lstStyle>
            <a:lvl1pPr marL="0" indent="0" algn="l">
              <a:lnSpc>
                <a:spcPct val="100000"/>
              </a:lnSpc>
              <a:spcBef>
                <a:spcPts val="200"/>
              </a:spcBef>
              <a:buNone/>
              <a:defRPr sz="1000" baseline="0">
                <a:solidFill>
                  <a:schemeClr val="bg1">
                    <a:lumMod val="95000"/>
                  </a:schemeClr>
                </a:solidFill>
              </a:defRPr>
            </a:lvl1pPr>
          </a:lstStyle>
          <a:p>
            <a:pPr lvl="0"/>
            <a:r>
              <a:rPr lang="en-US" dirty="0"/>
              <a:t>Adobe Photoshop</a:t>
            </a:r>
          </a:p>
        </p:txBody>
      </p:sp>
      <p:sp>
        <p:nvSpPr>
          <p:cNvPr id="83" name="Text Placeholder 5"/>
          <p:cNvSpPr>
            <a:spLocks noGrp="1"/>
          </p:cNvSpPr>
          <p:nvPr userDrawn="1">
            <p:ph type="body" sz="quarter" idx="30" hasCustomPrompt="1"/>
          </p:nvPr>
        </p:nvSpPr>
        <p:spPr>
          <a:xfrm>
            <a:off x="6698636" y="5018196"/>
            <a:ext cx="425256" cy="165538"/>
          </a:xfrm>
        </p:spPr>
        <p:txBody>
          <a:bodyPr lIns="0" tIns="0" rIns="0" bIns="0">
            <a:noAutofit/>
          </a:bodyPr>
          <a:lstStyle>
            <a:lvl1pPr marL="0" indent="0" algn="ctr">
              <a:lnSpc>
                <a:spcPts val="1400"/>
              </a:lnSpc>
              <a:buNone/>
              <a:defRPr sz="1000">
                <a:solidFill>
                  <a:schemeClr val="bg1">
                    <a:lumMod val="95000"/>
                  </a:schemeClr>
                </a:solidFill>
              </a:defRPr>
            </a:lvl1pPr>
          </a:lstStyle>
          <a:p>
            <a:pPr lvl="0"/>
            <a:r>
              <a:rPr lang="en-US" dirty="0"/>
              <a:t>90%</a:t>
            </a:r>
          </a:p>
        </p:txBody>
      </p:sp>
      <p:sp>
        <p:nvSpPr>
          <p:cNvPr id="85" name="Rectangle 84"/>
          <p:cNvSpPr/>
          <p:nvPr userDrawn="1"/>
        </p:nvSpPr>
        <p:spPr>
          <a:xfrm>
            <a:off x="4901776" y="4863958"/>
            <a:ext cx="2182982"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86" name="Rectangle 85"/>
          <p:cNvSpPr/>
          <p:nvPr userDrawn="1"/>
        </p:nvSpPr>
        <p:spPr>
          <a:xfrm>
            <a:off x="4901772" y="4862986"/>
            <a:ext cx="2016339" cy="6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34" name="Text Placeholder 5"/>
          <p:cNvSpPr>
            <a:spLocks noGrp="1"/>
          </p:cNvSpPr>
          <p:nvPr userDrawn="1">
            <p:ph type="body" sz="quarter" idx="31" hasCustomPrompt="1"/>
          </p:nvPr>
        </p:nvSpPr>
        <p:spPr>
          <a:xfrm>
            <a:off x="5264150" y="5810541"/>
            <a:ext cx="1186558"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agam_banda90</a:t>
            </a:r>
          </a:p>
        </p:txBody>
      </p:sp>
      <p:sp>
        <p:nvSpPr>
          <p:cNvPr id="37" name="Text Placeholder 5"/>
          <p:cNvSpPr>
            <a:spLocks noGrp="1"/>
          </p:cNvSpPr>
          <p:nvPr userDrawn="1">
            <p:ph type="body" sz="quarter" idx="32" hasCustomPrompt="1"/>
          </p:nvPr>
        </p:nvSpPr>
        <p:spPr>
          <a:xfrm>
            <a:off x="5264150" y="6163676"/>
            <a:ext cx="1415098"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banda_keren1990</a:t>
            </a:r>
          </a:p>
        </p:txBody>
      </p:sp>
      <p:sp>
        <p:nvSpPr>
          <p:cNvPr id="29" name="Shape 486"/>
          <p:cNvSpPr/>
          <p:nvPr/>
        </p:nvSpPr>
        <p:spPr>
          <a:xfrm>
            <a:off x="4867903" y="5793908"/>
            <a:ext cx="23819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38" name="Shape 1186"/>
          <p:cNvSpPr/>
          <p:nvPr userDrawn="1"/>
        </p:nvSpPr>
        <p:spPr>
          <a:xfrm>
            <a:off x="4921641" y="5843354"/>
            <a:ext cx="137633" cy="12114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a:lnSpc>
                <a:spcPct val="100000"/>
              </a:lnSpc>
              <a:spcBef>
                <a:spcPts val="4499"/>
              </a:spcBef>
              <a:defRPr sz="2500">
                <a:latin typeface="Aleo Light"/>
                <a:ea typeface="Aleo Light"/>
                <a:cs typeface="Aleo Light"/>
                <a:sym typeface="Aleo Light"/>
              </a:defRPr>
            </a:pPr>
            <a:endParaRPr dirty="0">
              <a:solidFill>
                <a:schemeClr val="bg1">
                  <a:lumMod val="95000"/>
                </a:schemeClr>
              </a:solidFill>
            </a:endParaRPr>
          </a:p>
        </p:txBody>
      </p:sp>
      <p:sp>
        <p:nvSpPr>
          <p:cNvPr id="32" name="Shape 490"/>
          <p:cNvSpPr/>
          <p:nvPr/>
        </p:nvSpPr>
        <p:spPr>
          <a:xfrm>
            <a:off x="4867903" y="6138071"/>
            <a:ext cx="23819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39" name="Shape 384"/>
          <p:cNvSpPr/>
          <p:nvPr userDrawn="1"/>
        </p:nvSpPr>
        <p:spPr>
          <a:xfrm>
            <a:off x="4940684" y="6212124"/>
            <a:ext cx="95264" cy="97412"/>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Tree>
    <p:extLst>
      <p:ext uri="{BB962C8B-B14F-4D97-AF65-F5344CB8AC3E}">
        <p14:creationId xmlns:p14="http://schemas.microsoft.com/office/powerpoint/2010/main" val="414407444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wipe(left)">
                                      <p:cBhvr>
                                        <p:cTn id="18" dur="500"/>
                                        <p:tgtEl>
                                          <p:spTgt spid="43">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wipe(left)">
                                      <p:cBhvr>
                                        <p:cTn id="22" dur="500"/>
                                        <p:tgtEl>
                                          <p:spTgt spid="44">
                                            <p:txEl>
                                              <p:pRg st="0" end="0"/>
                                            </p:txEl>
                                          </p:spTgt>
                                        </p:tgtEl>
                                      </p:cBhvr>
                                    </p:animEffect>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fade">
                                      <p:cBhvr>
                                        <p:cTn id="35" dur="500"/>
                                        <p:tgtEl>
                                          <p:spTgt spid="35">
                                            <p:txEl>
                                              <p:pRg st="0" end="0"/>
                                            </p:txEl>
                                          </p:spTgt>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animEffect transition="in" filter="fade">
                                      <p:cBhvr>
                                        <p:cTn id="47" dur="500"/>
                                        <p:tgtEl>
                                          <p:spTgt spid="36">
                                            <p:txEl>
                                              <p:pRg st="0" end="0"/>
                                            </p:txEl>
                                          </p:spTgt>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77">
                                            <p:txEl>
                                              <p:pRg st="0" end="0"/>
                                            </p:txEl>
                                          </p:spTgt>
                                        </p:tgtEl>
                                        <p:attrNameLst>
                                          <p:attrName>style.visibility</p:attrName>
                                        </p:attrNameLst>
                                      </p:cBhvr>
                                      <p:to>
                                        <p:strVal val="visible"/>
                                      </p:to>
                                    </p:set>
                                    <p:animEffect transition="in" filter="fade">
                                      <p:cBhvr>
                                        <p:cTn id="51" dur="500"/>
                                        <p:tgtEl>
                                          <p:spTgt spid="77">
                                            <p:txEl>
                                              <p:pRg st="0" end="0"/>
                                            </p:txEl>
                                          </p:spTgt>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left)">
                                      <p:cBhvr>
                                        <p:cTn id="55" dur="500"/>
                                        <p:tgtEl>
                                          <p:spTgt spid="80"/>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wipe(left)">
                                      <p:cBhvr>
                                        <p:cTn id="59" dur="500"/>
                                        <p:tgtEl>
                                          <p:spTgt spid="81"/>
                                        </p:tgtEl>
                                      </p:cBhvr>
                                    </p:animEffec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78">
                                            <p:txEl>
                                              <p:pRg st="0" end="0"/>
                                            </p:txEl>
                                          </p:spTgt>
                                        </p:tgtEl>
                                        <p:attrNameLst>
                                          <p:attrName>style.visibility</p:attrName>
                                        </p:attrNameLst>
                                      </p:cBhvr>
                                      <p:to>
                                        <p:strVal val="visible"/>
                                      </p:to>
                                    </p:set>
                                    <p:animEffect transition="in" filter="fade">
                                      <p:cBhvr>
                                        <p:cTn id="63" dur="500"/>
                                        <p:tgtEl>
                                          <p:spTgt spid="78">
                                            <p:txEl>
                                              <p:pRg st="0" end="0"/>
                                            </p:txEl>
                                          </p:spTgt>
                                        </p:tgtEl>
                                      </p:cBhvr>
                                    </p:animEffect>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82">
                                            <p:txEl>
                                              <p:pRg st="0" end="0"/>
                                            </p:txEl>
                                          </p:spTgt>
                                        </p:tgtEl>
                                        <p:attrNameLst>
                                          <p:attrName>style.visibility</p:attrName>
                                        </p:attrNameLst>
                                      </p:cBhvr>
                                      <p:to>
                                        <p:strVal val="visible"/>
                                      </p:to>
                                    </p:set>
                                    <p:animEffect transition="in" filter="fade">
                                      <p:cBhvr>
                                        <p:cTn id="67" dur="500"/>
                                        <p:tgtEl>
                                          <p:spTgt spid="82">
                                            <p:txEl>
                                              <p:pRg st="0" end="0"/>
                                            </p:txEl>
                                          </p:spTgt>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childTnLst>
                          </p:cTn>
                        </p:par>
                        <p:par>
                          <p:cTn id="72" fill="hold">
                            <p:stCondLst>
                              <p:cond delay="8000"/>
                            </p:stCondLst>
                            <p:childTnLst>
                              <p:par>
                                <p:cTn id="73" presetID="22" presetClass="entr" presetSubtype="8" fill="hold" grpId="0" nodeType="after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wipe(left)">
                                      <p:cBhvr>
                                        <p:cTn id="75" dur="500"/>
                                        <p:tgtEl>
                                          <p:spTgt spid="86"/>
                                        </p:tgtEl>
                                      </p:cBhvr>
                                    </p:animEffect>
                                  </p:childTnLst>
                                </p:cTn>
                              </p:par>
                            </p:childTnLst>
                          </p:cTn>
                        </p:par>
                        <p:par>
                          <p:cTn id="76" fill="hold">
                            <p:stCondLst>
                              <p:cond delay="8500"/>
                            </p:stCondLst>
                            <p:childTnLst>
                              <p:par>
                                <p:cTn id="77" presetID="10" presetClass="entr" presetSubtype="0" fill="hold" grpId="0" nodeType="afterEffect">
                                  <p:stCondLst>
                                    <p:cond delay="0"/>
                                  </p:stCondLst>
                                  <p:childTnLst>
                                    <p:set>
                                      <p:cBhvr>
                                        <p:cTn id="78" dur="1" fill="hold">
                                          <p:stCondLst>
                                            <p:cond delay="0"/>
                                          </p:stCondLst>
                                        </p:cTn>
                                        <p:tgtEl>
                                          <p:spTgt spid="83">
                                            <p:txEl>
                                              <p:pRg st="0" end="0"/>
                                            </p:txEl>
                                          </p:spTgt>
                                        </p:tgtEl>
                                        <p:attrNameLst>
                                          <p:attrName>style.visibility</p:attrName>
                                        </p:attrNameLst>
                                      </p:cBhvr>
                                      <p:to>
                                        <p:strVal val="visible"/>
                                      </p:to>
                                    </p:set>
                                    <p:animEffect transition="in" filter="fade">
                                      <p:cBhvr>
                                        <p:cTn id="79" dur="500"/>
                                        <p:tgtEl>
                                          <p:spTgt spid="83">
                                            <p:txEl>
                                              <p:pRg st="0" end="0"/>
                                            </p:txEl>
                                          </p:spTgt>
                                        </p:tgtEl>
                                      </p:cBhvr>
                                    </p:animEffect>
                                  </p:childTnLst>
                                </p:cTn>
                              </p:par>
                            </p:childTnLst>
                          </p:cTn>
                        </p:par>
                        <p:par>
                          <p:cTn id="80" fill="hold">
                            <p:stCondLst>
                              <p:cond delay="9000"/>
                            </p:stCondLst>
                            <p:childTnLst>
                              <p:par>
                                <p:cTn id="81" presetID="22" presetClass="entr" presetSubtype="8" fill="hold" grpId="0" nodeType="after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wipe(left)">
                                      <p:cBhvr>
                                        <p:cTn id="83" dur="500"/>
                                        <p:tgtEl>
                                          <p:spTgt spid="34">
                                            <p:txEl>
                                              <p:pRg st="0" end="0"/>
                                            </p:txEl>
                                          </p:spTgt>
                                        </p:tgtEl>
                                      </p:cBhvr>
                                    </p:animEffect>
                                  </p:childTnLst>
                                </p:cTn>
                              </p:par>
                            </p:childTnLst>
                          </p:cTn>
                        </p:par>
                        <p:par>
                          <p:cTn id="84" fill="hold">
                            <p:stCondLst>
                              <p:cond delay="9500"/>
                            </p:stCondLst>
                            <p:childTnLst>
                              <p:par>
                                <p:cTn id="85" presetID="22" presetClass="entr" presetSubtype="8" fill="hold" grpId="0" nodeType="after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animEffect transition="in" filter="wipe(left)">
                                      <p:cBhvr>
                                        <p:cTn id="87"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25" grpId="0" animBg="1"/>
      <p:bldP spid="26" grpId="0" animBg="1"/>
      <p:bldP spid="77" grpId="0" build="p">
        <p:tmplLst>
          <p:tmpl lvl="1">
            <p:tnLst>
              <p:par>
                <p:cTn presetID="10" presetClass="entr" presetSubtype="0"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build="p">
        <p:tmplLst>
          <p:tmpl lvl="1">
            <p:tnLst>
              <p:par>
                <p:cTn presetID="10"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80" grpId="0" animBg="1"/>
      <p:bldP spid="81" grpId="0" animBg="1"/>
      <p:bldP spid="82" grpId="0" build="p">
        <p:tmplLst>
          <p:tmpl lvl="1">
            <p:tnLst>
              <p:par>
                <p:cTn presetID="10" presetClass="entr" presetSubtype="0"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5" grpId="0" animBg="1"/>
      <p:bldP spid="86"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Meet_the_team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264972"/>
      </p:ext>
    </p:extLst>
  </p:cSld>
  <p:clrMapOvr>
    <a:masterClrMapping/>
  </p:clrMapOvr>
  <p:transition spd="slow">
    <p:cover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xmlns="" id="{A2B334DC-12BD-4DEB-8470-C64853FDB9CD}"/>
              </a:ext>
            </a:extLst>
          </p:cNvPr>
          <p:cNvSpPr>
            <a:spLocks noGrp="1"/>
          </p:cNvSpPr>
          <p:nvPr>
            <p:ph type="pic" sz="quarter" idx="19" hasCustomPrompt="1"/>
          </p:nvPr>
        </p:nvSpPr>
        <p:spPr>
          <a:xfrm>
            <a:off x="1314275" y="2453344"/>
            <a:ext cx="1813088" cy="1813856"/>
          </a:xfrm>
          <a:prstGeom prst="ellipse">
            <a:avLst/>
          </a:prstGeom>
          <a:noFill/>
          <a:ln w="9525">
            <a:solidFill>
              <a:schemeClr val="accent4"/>
            </a:solidFill>
          </a:ln>
          <a:effectLst/>
        </p:spPr>
        <p:txBody>
          <a:bodyPr>
            <a:normAutofit/>
          </a:bodyPr>
          <a:lstStyle>
            <a:lvl1pPr marL="0" indent="0" algn="ctr" rtl="1">
              <a:buNone/>
              <a:defRPr sz="1400">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lang="en-GB" dirty="0"/>
          </a:p>
        </p:txBody>
      </p:sp>
      <p:sp>
        <p:nvSpPr>
          <p:cNvPr id="10" name="Picture Placeholder 6">
            <a:extLst>
              <a:ext uri="{FF2B5EF4-FFF2-40B4-BE49-F238E27FC236}">
                <a16:creationId xmlns:a16="http://schemas.microsoft.com/office/drawing/2014/main" xmlns="" id="{701D0C11-F8CC-4282-8083-90562C10B4B8}"/>
              </a:ext>
            </a:extLst>
          </p:cNvPr>
          <p:cNvSpPr>
            <a:spLocks noGrp="1"/>
          </p:cNvSpPr>
          <p:nvPr>
            <p:ph type="pic" sz="quarter" idx="23" hasCustomPrompt="1"/>
          </p:nvPr>
        </p:nvSpPr>
        <p:spPr>
          <a:xfrm>
            <a:off x="9093371" y="2453344"/>
            <a:ext cx="1813088" cy="1813856"/>
          </a:xfrm>
          <a:prstGeom prst="ellipse">
            <a:avLst/>
          </a:prstGeom>
          <a:noFill/>
          <a:ln w="9525">
            <a:solidFill>
              <a:schemeClr val="accent5"/>
            </a:solidFill>
          </a:ln>
          <a:effectLst/>
        </p:spPr>
        <p:txBody>
          <a:bodyPr>
            <a:normAutofit/>
          </a:bodyPr>
          <a:lstStyle>
            <a:lvl1pPr marL="0" indent="0" algn="ctr" rtl="1">
              <a:buNone/>
              <a:defRPr sz="1400">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lang="en-GB" dirty="0"/>
          </a:p>
        </p:txBody>
      </p:sp>
      <p:sp>
        <p:nvSpPr>
          <p:cNvPr id="11" name="Picture Placeholder 6">
            <a:extLst>
              <a:ext uri="{FF2B5EF4-FFF2-40B4-BE49-F238E27FC236}">
                <a16:creationId xmlns:a16="http://schemas.microsoft.com/office/drawing/2014/main" xmlns="" id="{D155C87F-8121-45AB-84F2-52193FB61EED}"/>
              </a:ext>
            </a:extLst>
          </p:cNvPr>
          <p:cNvSpPr>
            <a:spLocks noGrp="1"/>
          </p:cNvSpPr>
          <p:nvPr>
            <p:ph type="pic" sz="quarter" idx="27" hasCustomPrompt="1"/>
          </p:nvPr>
        </p:nvSpPr>
        <p:spPr>
          <a:xfrm>
            <a:off x="6579425" y="2453344"/>
            <a:ext cx="1813088" cy="1813856"/>
          </a:xfrm>
          <a:prstGeom prst="ellipse">
            <a:avLst/>
          </a:prstGeom>
          <a:noFill/>
          <a:ln w="9525">
            <a:solidFill>
              <a:schemeClr val="accent3"/>
            </a:solidFill>
          </a:ln>
          <a:effectLst/>
        </p:spPr>
        <p:txBody>
          <a:bodyPr>
            <a:normAutofit/>
          </a:bodyPr>
          <a:lstStyle>
            <a:lvl1pPr marL="0" indent="0" algn="ctr" rtl="1">
              <a:buNone/>
              <a:defRPr sz="1400">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lang="en-GB" dirty="0"/>
          </a:p>
        </p:txBody>
      </p:sp>
      <p:sp>
        <p:nvSpPr>
          <p:cNvPr id="12" name="Picture Placeholder 6">
            <a:extLst>
              <a:ext uri="{FF2B5EF4-FFF2-40B4-BE49-F238E27FC236}">
                <a16:creationId xmlns:a16="http://schemas.microsoft.com/office/drawing/2014/main" xmlns="" id="{7A2FBE52-ECA9-4084-882B-5C0DE8EA9D0F}"/>
              </a:ext>
            </a:extLst>
          </p:cNvPr>
          <p:cNvSpPr>
            <a:spLocks noGrp="1"/>
          </p:cNvSpPr>
          <p:nvPr>
            <p:ph type="pic" sz="quarter" idx="31" hasCustomPrompt="1"/>
          </p:nvPr>
        </p:nvSpPr>
        <p:spPr>
          <a:xfrm>
            <a:off x="3860511" y="2453344"/>
            <a:ext cx="1813088" cy="1813856"/>
          </a:xfrm>
          <a:prstGeom prst="ellipse">
            <a:avLst/>
          </a:prstGeom>
          <a:noFill/>
          <a:ln w="9525">
            <a:solidFill>
              <a:schemeClr val="accent2"/>
            </a:solidFill>
          </a:ln>
          <a:effectLst/>
        </p:spPr>
        <p:txBody>
          <a:bodyPr>
            <a:normAutofit/>
          </a:bodyPr>
          <a:lstStyle>
            <a:lvl1pPr marL="0" indent="0" algn="ctr" rtl="1">
              <a:buNone/>
              <a:defRPr sz="1400">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lang="en-GB" dirty="0"/>
          </a:p>
        </p:txBody>
      </p:sp>
    </p:spTree>
    <p:extLst>
      <p:ext uri="{BB962C8B-B14F-4D97-AF65-F5344CB8AC3E}">
        <p14:creationId xmlns:p14="http://schemas.microsoft.com/office/powerpoint/2010/main" val="116947110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Meet_the_team">
    <p:spTree>
      <p:nvGrpSpPr>
        <p:cNvPr id="1" name=""/>
        <p:cNvGrpSpPr/>
        <p:nvPr/>
      </p:nvGrpSpPr>
      <p:grpSpPr>
        <a:xfrm>
          <a:off x="0" y="0"/>
          <a:ext cx="0" cy="0"/>
          <a:chOff x="0" y="0"/>
          <a:chExt cx="0" cy="0"/>
        </a:xfrm>
      </p:grpSpPr>
      <p:sp>
        <p:nvSpPr>
          <p:cNvPr id="3" name="Picture Placeholder 22">
            <a:extLst>
              <a:ext uri="{FF2B5EF4-FFF2-40B4-BE49-F238E27FC236}">
                <a16:creationId xmlns:a16="http://schemas.microsoft.com/office/drawing/2014/main" xmlns="" id="{BE4B205F-5E3A-42AA-B140-4471853C806C}"/>
              </a:ext>
            </a:extLst>
          </p:cNvPr>
          <p:cNvSpPr>
            <a:spLocks noGrp="1"/>
          </p:cNvSpPr>
          <p:nvPr>
            <p:ph type="pic" sz="quarter" idx="15"/>
          </p:nvPr>
        </p:nvSpPr>
        <p:spPr>
          <a:xfrm>
            <a:off x="9675812" y="2133600"/>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Tree>
    <p:extLst>
      <p:ext uri="{BB962C8B-B14F-4D97-AF65-F5344CB8AC3E}">
        <p14:creationId xmlns:p14="http://schemas.microsoft.com/office/powerpoint/2010/main" val="4209183355"/>
      </p:ext>
    </p:extLst>
  </p:cSld>
  <p:clrMapOvr>
    <a:masterClrMapping/>
  </p:clrMapOvr>
  <p:transition spd="slow">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Meet_the_team">
    <p:spTree>
      <p:nvGrpSpPr>
        <p:cNvPr id="1" name=""/>
        <p:cNvGrpSpPr/>
        <p:nvPr/>
      </p:nvGrpSpPr>
      <p:grpSpPr>
        <a:xfrm>
          <a:off x="0" y="0"/>
          <a:ext cx="0" cy="0"/>
          <a:chOff x="0" y="0"/>
          <a:chExt cx="0" cy="0"/>
        </a:xfrm>
      </p:grpSpPr>
      <p:sp>
        <p:nvSpPr>
          <p:cNvPr id="5" name="Picture Placeholder 22"/>
          <p:cNvSpPr>
            <a:spLocks noGrp="1"/>
          </p:cNvSpPr>
          <p:nvPr>
            <p:ph type="pic" sz="quarter" idx="14"/>
          </p:nvPr>
        </p:nvSpPr>
        <p:spPr>
          <a:xfrm>
            <a:off x="912812" y="3733800"/>
            <a:ext cx="6706384"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Tree>
    <p:extLst>
      <p:ext uri="{BB962C8B-B14F-4D97-AF65-F5344CB8AC3E}">
        <p14:creationId xmlns:p14="http://schemas.microsoft.com/office/powerpoint/2010/main" val="4209183355"/>
      </p:ext>
    </p:extLst>
  </p:cSld>
  <p:clrMapOvr>
    <a:masterClrMapping/>
  </p:clrMapOvr>
  <p:transition spd="slow">
    <p:cover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1209652" y="2743200"/>
            <a:ext cx="2843043" cy="3108960"/>
          </a:xfrm>
        </p:spPr>
        <p:txBody>
          <a:bodyPr>
            <a:normAutofit/>
          </a:bodyPr>
          <a:lstStyle>
            <a:lvl1pPr marL="0" indent="0" algn="r" rtl="1">
              <a:buNone/>
              <a:defRPr sz="1800">
                <a:latin typeface="Helvetica Neue W23 for SKY Reg" panose="020B0604020202020204" pitchFamily="34" charset="-78"/>
                <a:cs typeface="Helvetica Neue W23 for SKY Reg" panose="020B0604020202020204" pitchFamily="34" charset="-78"/>
              </a:defRPr>
            </a:lvl1pPr>
          </a:lstStyle>
          <a:p>
            <a:r>
              <a:rPr lang="ar-EG" dirty="0"/>
              <a:t>أنقر لإضافة صورة</a:t>
            </a:r>
            <a:endParaRPr lang="en-US" dirty="0"/>
          </a:p>
        </p:txBody>
      </p:sp>
    </p:spTree>
    <p:extLst>
      <p:ext uri="{BB962C8B-B14F-4D97-AF65-F5344CB8AC3E}">
        <p14:creationId xmlns:p14="http://schemas.microsoft.com/office/powerpoint/2010/main" val="2202059074"/>
      </p:ext>
    </p:extLst>
  </p:cSld>
  <p:clrMapOvr>
    <a:masterClrMapping/>
  </p:clrMapOvr>
  <p:transition spd="slow">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2438113" y="3184498"/>
            <a:ext cx="2438112" cy="16402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7" name="Rectangle 6"/>
          <p:cNvSpPr/>
          <p:nvPr userDrawn="1"/>
        </p:nvSpPr>
        <p:spPr>
          <a:xfrm>
            <a:off x="7312602" y="3184498"/>
            <a:ext cx="2438112" cy="16402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8" name="Rectangle 7"/>
          <p:cNvSpPr/>
          <p:nvPr userDrawn="1"/>
        </p:nvSpPr>
        <p:spPr>
          <a:xfrm>
            <a:off x="0" y="4824750"/>
            <a:ext cx="2438112" cy="2033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9" name="Rectangle 8"/>
          <p:cNvSpPr/>
          <p:nvPr userDrawn="1"/>
        </p:nvSpPr>
        <p:spPr>
          <a:xfrm>
            <a:off x="4876226" y="4824750"/>
            <a:ext cx="2438112" cy="2033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10" name="Rectangle 9"/>
          <p:cNvSpPr/>
          <p:nvPr userDrawn="1"/>
        </p:nvSpPr>
        <p:spPr>
          <a:xfrm>
            <a:off x="9750712" y="4824750"/>
            <a:ext cx="2438112" cy="2033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19" name="Picture Placeholder 18"/>
          <p:cNvSpPr>
            <a:spLocks noGrp="1"/>
          </p:cNvSpPr>
          <p:nvPr>
            <p:ph type="pic" sz="quarter" idx="11"/>
          </p:nvPr>
        </p:nvSpPr>
        <p:spPr>
          <a:xfrm>
            <a:off x="0" y="4800600"/>
            <a:ext cx="2437765" cy="2057400"/>
          </a:xfrm>
        </p:spPr>
        <p:txBody>
          <a:bodyPr/>
          <a:lstStyle/>
          <a:p>
            <a:endParaRPr lang="en-US"/>
          </a:p>
        </p:txBody>
      </p:sp>
      <p:sp>
        <p:nvSpPr>
          <p:cNvPr id="21" name="Picture Placeholder 20"/>
          <p:cNvSpPr>
            <a:spLocks noGrp="1"/>
          </p:cNvSpPr>
          <p:nvPr>
            <p:ph type="pic" sz="quarter" idx="12"/>
          </p:nvPr>
        </p:nvSpPr>
        <p:spPr>
          <a:xfrm>
            <a:off x="4875530" y="4800600"/>
            <a:ext cx="2437765" cy="2057400"/>
          </a:xfrm>
        </p:spPr>
        <p:txBody>
          <a:bodyPr/>
          <a:lstStyle/>
          <a:p>
            <a:endParaRPr lang="en-US"/>
          </a:p>
        </p:txBody>
      </p:sp>
      <p:sp>
        <p:nvSpPr>
          <p:cNvPr id="23" name="Picture Placeholder 22"/>
          <p:cNvSpPr>
            <a:spLocks noGrp="1"/>
          </p:cNvSpPr>
          <p:nvPr>
            <p:ph type="pic" sz="quarter" idx="13"/>
          </p:nvPr>
        </p:nvSpPr>
        <p:spPr>
          <a:xfrm>
            <a:off x="9751060" y="4800600"/>
            <a:ext cx="2437765" cy="2057400"/>
          </a:xfrm>
        </p:spPr>
        <p:txBody>
          <a:bodyPr/>
          <a:lstStyle/>
          <a:p>
            <a:endParaRPr lang="en-US"/>
          </a:p>
        </p:txBody>
      </p:sp>
    </p:spTree>
  </p:cSld>
  <p:clrMapOvr>
    <a:masterClrMapping/>
  </p:clrMapOvr>
  <p:transition spd="slow">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5" name="Picture Placeholder 2"/>
          <p:cNvSpPr>
            <a:spLocks noGrp="1"/>
          </p:cNvSpPr>
          <p:nvPr>
            <p:ph type="pic" sz="quarter" idx="27"/>
          </p:nvPr>
        </p:nvSpPr>
        <p:spPr>
          <a:xfrm>
            <a:off x="0" y="4012518"/>
            <a:ext cx="4434146" cy="2845481"/>
          </a:xfrm>
          <a:ln w="19050">
            <a:noFill/>
          </a:ln>
        </p:spPr>
        <p:txBody>
          <a:bodyPr>
            <a:normAutofit/>
          </a:bodyPr>
          <a:lstStyle>
            <a:lvl1pPr marL="0" indent="0" algn="r" rtl="1">
              <a:buNone/>
              <a:defRPr sz="1200">
                <a:solidFill>
                  <a:schemeClr val="bg1">
                    <a:lumMod val="50000"/>
                  </a:schemeClr>
                </a:solidFill>
                <a:latin typeface="Source Sans Pro Light"/>
              </a:defRPr>
            </a:lvl1pPr>
          </a:lstStyle>
          <a:p>
            <a:endParaRPr lang="en-US" dirty="0"/>
          </a:p>
        </p:txBody>
      </p:sp>
      <p:sp>
        <p:nvSpPr>
          <p:cNvPr id="36" name="Picture Placeholder 2"/>
          <p:cNvSpPr>
            <a:spLocks noGrp="1"/>
          </p:cNvSpPr>
          <p:nvPr>
            <p:ph type="pic" sz="quarter" idx="28"/>
          </p:nvPr>
        </p:nvSpPr>
        <p:spPr>
          <a:xfrm>
            <a:off x="7754679" y="2209769"/>
            <a:ext cx="3209544" cy="1737360"/>
          </a:xfrm>
          <a:ln w="19050">
            <a:noFill/>
          </a:ln>
        </p:spPr>
        <p:txBody>
          <a:bodyPr>
            <a:normAutofit/>
          </a:bodyPr>
          <a:lstStyle>
            <a:lvl1pPr marL="0" indent="0" algn="r" rtl="1">
              <a:buNone/>
              <a:defRPr sz="1200">
                <a:solidFill>
                  <a:schemeClr val="bg1">
                    <a:lumMod val="50000"/>
                  </a:schemeClr>
                </a:solidFill>
                <a:latin typeface="Source Sans Pro Light"/>
              </a:defRPr>
            </a:lvl1pPr>
          </a:lstStyle>
          <a:p>
            <a:endParaRPr lang="en-US" dirty="0"/>
          </a:p>
        </p:txBody>
      </p:sp>
      <p:sp>
        <p:nvSpPr>
          <p:cNvPr id="33" name="Picture Placeholder 2"/>
          <p:cNvSpPr>
            <a:spLocks noGrp="1"/>
          </p:cNvSpPr>
          <p:nvPr>
            <p:ph type="pic" sz="quarter" idx="25"/>
          </p:nvPr>
        </p:nvSpPr>
        <p:spPr>
          <a:xfrm>
            <a:off x="4488773" y="4012519"/>
            <a:ext cx="3209544" cy="1737360"/>
          </a:xfrm>
          <a:ln w="19050">
            <a:noFill/>
          </a:ln>
        </p:spPr>
        <p:txBody>
          <a:bodyPr>
            <a:normAutofit/>
          </a:bodyPr>
          <a:lstStyle>
            <a:lvl1pPr marL="0" indent="0" algn="r" rtl="1">
              <a:buNone/>
              <a:defRPr sz="1200">
                <a:solidFill>
                  <a:schemeClr val="bg1">
                    <a:lumMod val="50000"/>
                  </a:schemeClr>
                </a:solidFill>
                <a:latin typeface="Source Sans Pro Light"/>
              </a:defRPr>
            </a:lvl1pPr>
          </a:lstStyle>
          <a:p>
            <a:endParaRPr lang="en-US" dirty="0"/>
          </a:p>
        </p:txBody>
      </p:sp>
      <p:sp>
        <p:nvSpPr>
          <p:cNvPr id="34" name="Picture Placeholder 2"/>
          <p:cNvSpPr>
            <a:spLocks noGrp="1"/>
          </p:cNvSpPr>
          <p:nvPr>
            <p:ph type="pic" sz="quarter" idx="26"/>
          </p:nvPr>
        </p:nvSpPr>
        <p:spPr>
          <a:xfrm>
            <a:off x="4488773" y="0"/>
            <a:ext cx="3209544" cy="3947129"/>
          </a:xfrm>
          <a:ln w="19050">
            <a:noFill/>
          </a:ln>
        </p:spPr>
        <p:txBody>
          <a:bodyPr>
            <a:normAutofit/>
          </a:bodyPr>
          <a:lstStyle>
            <a:lvl1pPr marL="0" indent="0" algn="r" rtl="1">
              <a:buNone/>
              <a:defRPr sz="1200">
                <a:solidFill>
                  <a:schemeClr val="bg1">
                    <a:lumMod val="50000"/>
                  </a:schemeClr>
                </a:solidFill>
                <a:latin typeface="Source Sans Pro Light"/>
              </a:defRPr>
            </a:lvl1pPr>
          </a:lstStyle>
          <a:p>
            <a:endParaRPr lang="en-US" dirty="0"/>
          </a:p>
        </p:txBody>
      </p:sp>
      <p:sp>
        <p:nvSpPr>
          <p:cNvPr id="32" name="Picture Placeholder 2"/>
          <p:cNvSpPr>
            <a:spLocks noGrp="1"/>
          </p:cNvSpPr>
          <p:nvPr>
            <p:ph type="pic" sz="quarter" idx="24"/>
          </p:nvPr>
        </p:nvSpPr>
        <p:spPr>
          <a:xfrm>
            <a:off x="7754679" y="4012519"/>
            <a:ext cx="3209544" cy="1737360"/>
          </a:xfrm>
          <a:ln w="19050">
            <a:noFill/>
          </a:ln>
        </p:spPr>
        <p:txBody>
          <a:bodyPr>
            <a:normAutofit/>
          </a:bodyPr>
          <a:lstStyle>
            <a:lvl1pPr marL="0" indent="0" algn="r" rtl="1">
              <a:buNone/>
              <a:defRPr sz="1200">
                <a:solidFill>
                  <a:schemeClr val="bg1">
                    <a:lumMod val="50000"/>
                  </a:schemeClr>
                </a:solidFill>
                <a:latin typeface="Source Sans Pro Light"/>
              </a:defRPr>
            </a:lvl1pPr>
          </a:lstStyle>
          <a:p>
            <a:endParaRPr lang="en-US" dirty="0"/>
          </a:p>
        </p:txBody>
      </p:sp>
      <p:sp>
        <p:nvSpPr>
          <p:cNvPr id="3" name="Picture Placeholder 2"/>
          <p:cNvSpPr>
            <a:spLocks noGrp="1"/>
          </p:cNvSpPr>
          <p:nvPr>
            <p:ph type="pic" sz="quarter" idx="22"/>
          </p:nvPr>
        </p:nvSpPr>
        <p:spPr>
          <a:xfrm>
            <a:off x="1225587" y="2209769"/>
            <a:ext cx="3209544" cy="1737360"/>
          </a:xfrm>
          <a:ln w="19050">
            <a:noFill/>
          </a:ln>
        </p:spPr>
        <p:txBody>
          <a:bodyPr>
            <a:normAutofit/>
          </a:bodyPr>
          <a:lstStyle>
            <a:lvl1pPr marL="0" indent="0" algn="r" rtl="1">
              <a:buNone/>
              <a:defRPr sz="1200">
                <a:solidFill>
                  <a:schemeClr val="bg1">
                    <a:lumMod val="50000"/>
                  </a:schemeClr>
                </a:solidFill>
                <a:latin typeface="Source Sans Pro Light"/>
              </a:defRPr>
            </a:lvl1pPr>
          </a:lstStyle>
          <a:p>
            <a:endParaRPr lang="en-US" dirty="0"/>
          </a:p>
        </p:txBody>
      </p:sp>
      <p:sp>
        <p:nvSpPr>
          <p:cNvPr id="10" name="Text Placeholder 17"/>
          <p:cNvSpPr>
            <a:spLocks noGrp="1"/>
          </p:cNvSpPr>
          <p:nvPr>
            <p:ph type="body" sz="quarter" idx="21"/>
          </p:nvPr>
        </p:nvSpPr>
        <p:spPr>
          <a:xfrm>
            <a:off x="5648306" y="1783082"/>
            <a:ext cx="1689497" cy="274417"/>
          </a:xfrm>
        </p:spPr>
        <p:txBody>
          <a:bodyPr lIns="0" tIns="0" rIns="0" bIns="0" anchor="ctr">
            <a:noAutofit/>
          </a:bodyPr>
          <a:lstStyle>
            <a:lvl1pPr marL="0" indent="0" algn="r" rtl="1">
              <a:lnSpc>
                <a:spcPct val="150000"/>
              </a:lnSpc>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24" name="Shape 575"/>
          <p:cNvSpPr/>
          <p:nvPr userDrawn="1"/>
        </p:nvSpPr>
        <p:spPr>
          <a:xfrm>
            <a:off x="4202037" y="1894290"/>
            <a:ext cx="232109" cy="111343"/>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5" name="Shape 576"/>
          <p:cNvSpPr/>
          <p:nvPr userDrawn="1"/>
        </p:nvSpPr>
        <p:spPr>
          <a:xfrm>
            <a:off x="7460654" y="1894290"/>
            <a:ext cx="232109" cy="111343"/>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6" name="Shape 577"/>
          <p:cNvSpPr/>
          <p:nvPr userDrawn="1"/>
        </p:nvSpPr>
        <p:spPr>
          <a:xfrm>
            <a:off x="10731663" y="1894290"/>
            <a:ext cx="232109" cy="111343"/>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7" name="Shape 578"/>
          <p:cNvSpPr/>
          <p:nvPr userDrawn="1"/>
        </p:nvSpPr>
        <p:spPr>
          <a:xfrm>
            <a:off x="4213600" y="5924011"/>
            <a:ext cx="232109" cy="134714"/>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8" name="Shape 579"/>
          <p:cNvSpPr/>
          <p:nvPr userDrawn="1"/>
        </p:nvSpPr>
        <p:spPr>
          <a:xfrm>
            <a:off x="7472217" y="5924011"/>
            <a:ext cx="232109" cy="134714"/>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9" name="Shape 580"/>
          <p:cNvSpPr/>
          <p:nvPr userDrawn="1"/>
        </p:nvSpPr>
        <p:spPr>
          <a:xfrm>
            <a:off x="10743226" y="5924011"/>
            <a:ext cx="232109" cy="134714"/>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30" name="Text Placeholder 17"/>
          <p:cNvSpPr>
            <a:spLocks noGrp="1"/>
          </p:cNvSpPr>
          <p:nvPr>
            <p:ph type="body" sz="quarter" idx="23"/>
          </p:nvPr>
        </p:nvSpPr>
        <p:spPr>
          <a:xfrm>
            <a:off x="2384803" y="1783082"/>
            <a:ext cx="1689497" cy="274417"/>
          </a:xfrm>
        </p:spPr>
        <p:txBody>
          <a:bodyPr lIns="0" tIns="0" rIns="0" bIns="0" anchor="ctr">
            <a:noAutofit/>
          </a:bodyPr>
          <a:lstStyle>
            <a:lvl1pPr marL="0" indent="0" algn="r" rtl="1">
              <a:lnSpc>
                <a:spcPct val="150000"/>
              </a:lnSpc>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37" name="Text Placeholder 17"/>
          <p:cNvSpPr>
            <a:spLocks noGrp="1"/>
          </p:cNvSpPr>
          <p:nvPr>
            <p:ph type="body" sz="quarter" idx="29"/>
          </p:nvPr>
        </p:nvSpPr>
        <p:spPr>
          <a:xfrm>
            <a:off x="5648306" y="5845371"/>
            <a:ext cx="1689497" cy="274417"/>
          </a:xfrm>
        </p:spPr>
        <p:txBody>
          <a:bodyPr lIns="0" tIns="0" rIns="0" bIns="0" anchor="ctr">
            <a:noAutofit/>
          </a:bodyPr>
          <a:lstStyle>
            <a:lvl1pPr marL="0" indent="0" algn="r" rtl="1">
              <a:lnSpc>
                <a:spcPct val="150000"/>
              </a:lnSpc>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38" name="Text Placeholder 17"/>
          <p:cNvSpPr>
            <a:spLocks noGrp="1"/>
          </p:cNvSpPr>
          <p:nvPr>
            <p:ph type="body" sz="quarter" idx="30"/>
          </p:nvPr>
        </p:nvSpPr>
        <p:spPr>
          <a:xfrm>
            <a:off x="2384803" y="5845371"/>
            <a:ext cx="1689497" cy="274417"/>
          </a:xfrm>
        </p:spPr>
        <p:txBody>
          <a:bodyPr lIns="0" tIns="0" rIns="0" bIns="0" anchor="ctr">
            <a:noAutofit/>
          </a:bodyPr>
          <a:lstStyle>
            <a:lvl1pPr marL="0" indent="0" algn="r" rtl="1">
              <a:lnSpc>
                <a:spcPct val="150000"/>
              </a:lnSpc>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39" name="Text Placeholder 17"/>
          <p:cNvSpPr>
            <a:spLocks noGrp="1"/>
          </p:cNvSpPr>
          <p:nvPr>
            <p:ph type="body" sz="quarter" idx="31"/>
          </p:nvPr>
        </p:nvSpPr>
        <p:spPr>
          <a:xfrm>
            <a:off x="8898918" y="1783082"/>
            <a:ext cx="1689497" cy="274417"/>
          </a:xfrm>
        </p:spPr>
        <p:txBody>
          <a:bodyPr lIns="0" tIns="0" rIns="0" bIns="0" anchor="ctr">
            <a:noAutofit/>
          </a:bodyPr>
          <a:lstStyle>
            <a:lvl1pPr marL="0" indent="0" algn="r" rtl="1">
              <a:lnSpc>
                <a:spcPct val="150000"/>
              </a:lnSpc>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
        <p:nvSpPr>
          <p:cNvPr id="40" name="Text Placeholder 17"/>
          <p:cNvSpPr>
            <a:spLocks noGrp="1"/>
          </p:cNvSpPr>
          <p:nvPr>
            <p:ph type="body" sz="quarter" idx="32"/>
          </p:nvPr>
        </p:nvSpPr>
        <p:spPr>
          <a:xfrm>
            <a:off x="8898918" y="5845371"/>
            <a:ext cx="1689497" cy="274417"/>
          </a:xfrm>
        </p:spPr>
        <p:txBody>
          <a:bodyPr lIns="0" tIns="0" rIns="0" bIns="0" anchor="ctr">
            <a:noAutofit/>
          </a:bodyPr>
          <a:lstStyle>
            <a:lvl1pPr marL="0" indent="0" algn="r" rtl="1">
              <a:lnSpc>
                <a:spcPct val="150000"/>
              </a:lnSpc>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endParaRPr lang="en-US" dirty="0"/>
          </a:p>
        </p:txBody>
      </p:sp>
    </p:spTree>
    <p:extLst>
      <p:ext uri="{BB962C8B-B14F-4D97-AF65-F5344CB8AC3E}">
        <p14:creationId xmlns:p14="http://schemas.microsoft.com/office/powerpoint/2010/main" val="227555071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9"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dissolve">
                                      <p:cBhvr>
                                        <p:cTn id="15" dur="500"/>
                                        <p:tgtEl>
                                          <p:spTgt spid="30">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par>
                          <p:cTn id="36" fill="hold">
                            <p:stCondLst>
                              <p:cond delay="4000"/>
                            </p:stCondLst>
                            <p:childTnLst>
                              <p:par>
                                <p:cTn id="37" presetID="9" presetClass="entr" presetSubtype="0" fill="hold" grpId="0" nodeType="afterEffect" nodePh="1">
                                  <p:stCondLst>
                                    <p:cond delay="0"/>
                                  </p:stCondLst>
                                  <p:endCondLst>
                                    <p:cond evt="begin" delay="0">
                                      <p:tn val="37"/>
                                    </p:cond>
                                  </p:endCondLst>
                                  <p:childTnLst>
                                    <p:set>
                                      <p:cBhvr>
                                        <p:cTn id="38" dur="1" fill="hold">
                                          <p:stCondLst>
                                            <p:cond delay="0"/>
                                          </p:stCondLst>
                                        </p:cTn>
                                        <p:tgtEl>
                                          <p:spTgt spid="39">
                                            <p:txEl>
                                              <p:pRg st="0" end="0"/>
                                            </p:txEl>
                                          </p:spTgt>
                                        </p:tgtEl>
                                        <p:attrNameLst>
                                          <p:attrName>style.visibility</p:attrName>
                                        </p:attrNameLst>
                                      </p:cBhvr>
                                      <p:to>
                                        <p:strVal val="visible"/>
                                      </p:to>
                                    </p:set>
                                    <p:animEffect transition="in" filter="dissolve">
                                      <p:cBhvr>
                                        <p:cTn id="39" dur="500"/>
                                        <p:tgtEl>
                                          <p:spTgt spid="39">
                                            <p:txEl>
                                              <p:pRg st="0" end="0"/>
                                            </p:txEl>
                                          </p:spTgt>
                                        </p:tgtEl>
                                      </p:cBhvr>
                                    </p:animEffect>
                                  </p:childTnLst>
                                </p:cTn>
                              </p:par>
                            </p:childTnLst>
                          </p:cTn>
                        </p:par>
                        <p:par>
                          <p:cTn id="40" fill="hold">
                            <p:stCondLst>
                              <p:cond delay="45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par>
                          <p:cTn id="48" fill="hold">
                            <p:stCondLst>
                              <p:cond delay="5500"/>
                            </p:stCondLst>
                            <p:childTnLst>
                              <p:par>
                                <p:cTn id="49" presetID="9" presetClass="entr" presetSubtype="0" fill="hold" grpId="0" nodeType="afterEffect" nodePh="1">
                                  <p:stCondLst>
                                    <p:cond delay="0"/>
                                  </p:stCondLst>
                                  <p:endCondLst>
                                    <p:cond evt="begin" delay="0">
                                      <p:tn val="49"/>
                                    </p:cond>
                                  </p:endCondLst>
                                  <p:childTnLst>
                                    <p:set>
                                      <p:cBhvr>
                                        <p:cTn id="50" dur="1" fill="hold">
                                          <p:stCondLst>
                                            <p:cond delay="0"/>
                                          </p:stCondLst>
                                        </p:cTn>
                                        <p:tgtEl>
                                          <p:spTgt spid="38">
                                            <p:txEl>
                                              <p:pRg st="0" end="0"/>
                                            </p:txEl>
                                          </p:spTgt>
                                        </p:tgtEl>
                                        <p:attrNameLst>
                                          <p:attrName>style.visibility</p:attrName>
                                        </p:attrNameLst>
                                      </p:cBhvr>
                                      <p:to>
                                        <p:strVal val="visible"/>
                                      </p:to>
                                    </p:set>
                                    <p:animEffect transition="in" filter="dissolve">
                                      <p:cBhvr>
                                        <p:cTn id="51" dur="500"/>
                                        <p:tgtEl>
                                          <p:spTgt spid="38">
                                            <p:txEl>
                                              <p:pRg st="0" end="0"/>
                                            </p:txEl>
                                          </p:spTgt>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up)">
                                      <p:cBhvr>
                                        <p:cTn id="59" dur="500"/>
                                        <p:tgtEl>
                                          <p:spTgt spid="28"/>
                                        </p:tgtEl>
                                      </p:cBhvr>
                                    </p:animEffect>
                                  </p:childTnLst>
                                </p:cTn>
                              </p:par>
                            </p:childTnLst>
                          </p:cTn>
                        </p:par>
                        <p:par>
                          <p:cTn id="60" fill="hold">
                            <p:stCondLst>
                              <p:cond delay="7000"/>
                            </p:stCondLst>
                            <p:childTnLst>
                              <p:par>
                                <p:cTn id="61" presetID="9" presetClass="entr" presetSubtype="0" fill="hold" grpId="0" nodeType="afterEffect" nodePh="1">
                                  <p:stCondLst>
                                    <p:cond delay="0"/>
                                  </p:stCondLst>
                                  <p:endCondLst>
                                    <p:cond evt="begin" delay="0">
                                      <p:tn val="61"/>
                                    </p:cond>
                                  </p:endCondLst>
                                  <p:childTnLst>
                                    <p:set>
                                      <p:cBhvr>
                                        <p:cTn id="62" dur="1" fill="hold">
                                          <p:stCondLst>
                                            <p:cond delay="0"/>
                                          </p:stCondLst>
                                        </p:cTn>
                                        <p:tgtEl>
                                          <p:spTgt spid="37">
                                            <p:txEl>
                                              <p:pRg st="0" end="0"/>
                                            </p:txEl>
                                          </p:spTgt>
                                        </p:tgtEl>
                                        <p:attrNameLst>
                                          <p:attrName>style.visibility</p:attrName>
                                        </p:attrNameLst>
                                      </p:cBhvr>
                                      <p:to>
                                        <p:strVal val="visible"/>
                                      </p:to>
                                    </p:set>
                                    <p:animEffect transition="in" filter="dissolve">
                                      <p:cBhvr>
                                        <p:cTn id="63" dur="500"/>
                                        <p:tgtEl>
                                          <p:spTgt spid="37">
                                            <p:txEl>
                                              <p:pRg st="0" end="0"/>
                                            </p:txEl>
                                          </p:spTgt>
                                        </p:tgtEl>
                                      </p:cBhvr>
                                    </p:animEffect>
                                  </p:childTnLst>
                                </p:cTn>
                              </p:par>
                            </p:childTnLst>
                          </p:cTn>
                        </p:par>
                        <p:par>
                          <p:cTn id="64" fill="hold">
                            <p:stCondLst>
                              <p:cond delay="75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par>
                          <p:cTn id="72" fill="hold">
                            <p:stCondLst>
                              <p:cond delay="8500"/>
                            </p:stCondLst>
                            <p:childTnLst>
                              <p:par>
                                <p:cTn id="73" presetID="9" presetClass="entr" presetSubtype="0" fill="hold" grpId="0" nodeType="afterEffect" nodePh="1">
                                  <p:stCondLst>
                                    <p:cond delay="0"/>
                                  </p:stCondLst>
                                  <p:endCondLst>
                                    <p:cond evt="begin" delay="0">
                                      <p:tn val="73"/>
                                    </p:cond>
                                  </p:endCondLst>
                                  <p:childTnLst>
                                    <p:set>
                                      <p:cBhvr>
                                        <p:cTn id="74" dur="1" fill="hold">
                                          <p:stCondLst>
                                            <p:cond delay="0"/>
                                          </p:stCondLst>
                                        </p:cTn>
                                        <p:tgtEl>
                                          <p:spTgt spid="40">
                                            <p:txEl>
                                              <p:pRg st="0" end="0"/>
                                            </p:txEl>
                                          </p:spTgt>
                                        </p:tgtEl>
                                        <p:attrNameLst>
                                          <p:attrName>style.visibility</p:attrName>
                                        </p:attrNameLst>
                                      </p:cBhvr>
                                      <p:to>
                                        <p:strVal val="visible"/>
                                      </p:to>
                                    </p:set>
                                    <p:animEffect transition="in" filter="dissolve">
                                      <p:cBhvr>
                                        <p:cTn id="75"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3" grpId="0"/>
      <p:bldP spid="34" grpId="0"/>
      <p:bldP spid="32" grpId="0"/>
      <p:bldP spid="3" grpId="0"/>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4" grpId="0" animBg="1"/>
      <p:bldP spid="25" grpId="0" animBg="1"/>
      <p:bldP spid="26" grpId="0" animBg="1"/>
      <p:bldP spid="27" grpId="0" animBg="1"/>
      <p:bldP spid="28" grpId="0" animBg="1"/>
      <p:bldP spid="29" grpId="0" animBg="1"/>
      <p:bldP spid="3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Lst>
      </p:bldP>
      <p:bldP spid="37"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7"/>
                        </p:tgtEl>
                        <p:attrNameLst>
                          <p:attrName>style.visibility</p:attrName>
                        </p:attrNameLst>
                      </p:cBhvr>
                      <p:to>
                        <p:strVal val="visible"/>
                      </p:to>
                    </p:set>
                    <p:animEffect transition="in" filter="dissolve">
                      <p:cBhvr>
                        <p:cTn dur="500"/>
                        <p:tgtEl>
                          <p:spTgt spid="37"/>
                        </p:tgtEl>
                      </p:cBhvr>
                    </p:animEffect>
                  </p:childTnLst>
                </p:cTn>
              </p:par>
            </p:tnLst>
          </p:tmpl>
        </p:tmplLst>
      </p:bldP>
      <p:bldP spid="38"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8"/>
                        </p:tgtEl>
                        <p:attrNameLst>
                          <p:attrName>style.visibility</p:attrName>
                        </p:attrNameLst>
                      </p:cBhvr>
                      <p:to>
                        <p:strVal val="visible"/>
                      </p:to>
                    </p:set>
                    <p:animEffect transition="in" filter="dissolve">
                      <p:cBhvr>
                        <p:cTn dur="500"/>
                        <p:tgtEl>
                          <p:spTgt spid="38"/>
                        </p:tgtEl>
                      </p:cBhvr>
                    </p:animEffect>
                  </p:childTnLst>
                </p:cTn>
              </p:par>
            </p:tnLst>
          </p:tmpl>
        </p:tmplLst>
      </p:bldP>
      <p:bldP spid="3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39"/>
                        </p:tgtEl>
                        <p:attrNameLst>
                          <p:attrName>style.visibility</p:attrName>
                        </p:attrNameLst>
                      </p:cBhvr>
                      <p:to>
                        <p:strVal val="visible"/>
                      </p:to>
                    </p:set>
                    <p:animEffect transition="in" filter="dissolve">
                      <p:cBhvr>
                        <p:cTn dur="500"/>
                        <p:tgtEl>
                          <p:spTgt spid="39"/>
                        </p:tgtEl>
                      </p:cBhvr>
                    </p:animEffect>
                  </p:childTnLst>
                </p:cTn>
              </p:par>
            </p:tnLst>
          </p:tmpl>
        </p:tmplLst>
      </p:bldP>
      <p:bldP spid="4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40"/>
                        </p:tgtEl>
                        <p:attrNameLst>
                          <p:attrName>style.visibility</p:attrName>
                        </p:attrNameLst>
                      </p:cBhvr>
                      <p:to>
                        <p:strVal val="visible"/>
                      </p:to>
                    </p:set>
                    <p:animEffect transition="in" filter="dissolve">
                      <p:cBhvr>
                        <p:cTn dur="500"/>
                        <p:tgtEl>
                          <p:spTgt spid="4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86" name="Picture Placeholder 2"/>
          <p:cNvSpPr>
            <a:spLocks noGrp="1"/>
          </p:cNvSpPr>
          <p:nvPr>
            <p:ph type="pic" sz="quarter" idx="36" hasCustomPrompt="1"/>
          </p:nvPr>
        </p:nvSpPr>
        <p:spPr>
          <a:xfrm>
            <a:off x="10227730" y="2634595"/>
            <a:ext cx="853218" cy="850392"/>
          </a:xfrm>
          <a:prstGeom prst="ellipse">
            <a:avLst/>
          </a:prstGeom>
          <a:ln w="19050">
            <a:noFill/>
          </a:ln>
        </p:spPr>
        <p:txBody>
          <a:bodyPr anchor="ctr">
            <a:normAutofit/>
          </a:bodyPr>
          <a:lstStyle>
            <a:lvl1pPr marL="0" marR="0" indent="0" algn="ctr" defTabSz="1172078" rtl="1" eaLnBrk="1" fontAlgn="auto" latinLnBrk="0" hangingPunct="1">
              <a:lnSpc>
                <a:spcPct val="100000"/>
              </a:lnSpc>
              <a:spcBef>
                <a:spcPct val="20000"/>
              </a:spcBef>
              <a:spcAft>
                <a:spcPts val="0"/>
              </a:spcAft>
              <a:buClrTx/>
              <a:buSzTx/>
              <a:buFont typeface="Arial" pitchFamily="34" charset="0"/>
              <a:buNone/>
              <a:tabLst/>
              <a:defRPr sz="1050">
                <a:solidFill>
                  <a:schemeClr val="bg1">
                    <a:lumMod val="50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l" defTabSz="1172078" rtl="0" eaLnBrk="1" fontAlgn="auto" latinLnBrk="0" hangingPunct="1">
              <a:lnSpc>
                <a:spcPct val="100000"/>
              </a:lnSpc>
              <a:spcBef>
                <a:spcPct val="20000"/>
              </a:spcBef>
              <a:spcAft>
                <a:spcPts val="0"/>
              </a:spcAft>
              <a:buClrTx/>
              <a:buSzTx/>
              <a:buFont typeface="Arial" pitchFamily="34" charset="0"/>
              <a:buNone/>
              <a:tabLst/>
              <a:defRPr/>
            </a:pPr>
            <a:r>
              <a:rPr lang="ar-EG" dirty="0"/>
              <a:t>أضف صورة</a:t>
            </a:r>
            <a:endParaRPr lang="en-US" dirty="0"/>
          </a:p>
          <a:p>
            <a:endParaRPr lang="en-US" dirty="0"/>
          </a:p>
        </p:txBody>
      </p:sp>
      <p:sp>
        <p:nvSpPr>
          <p:cNvPr id="87" name="Picture Placeholder 2"/>
          <p:cNvSpPr>
            <a:spLocks noGrp="1"/>
          </p:cNvSpPr>
          <p:nvPr>
            <p:ph type="pic" sz="quarter" idx="37" hasCustomPrompt="1"/>
          </p:nvPr>
        </p:nvSpPr>
        <p:spPr>
          <a:xfrm>
            <a:off x="10225243" y="4563127"/>
            <a:ext cx="853218" cy="850392"/>
          </a:xfrm>
          <a:prstGeom prst="ellipse">
            <a:avLst/>
          </a:prstGeom>
          <a:ln w="19050">
            <a:noFill/>
          </a:ln>
        </p:spPr>
        <p:txBody>
          <a:bodyPr>
            <a:normAutofit/>
          </a:bodyPr>
          <a:lstStyle>
            <a:lvl1pPr marL="0" indent="0" algn="ctr" rtl="1">
              <a:buNone/>
              <a:defRPr sz="1200">
                <a:solidFill>
                  <a:schemeClr val="bg1">
                    <a:lumMod val="50000"/>
                  </a:schemeClr>
                </a:solidFill>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lang="en-US" dirty="0"/>
          </a:p>
        </p:txBody>
      </p:sp>
      <p:sp>
        <p:nvSpPr>
          <p:cNvPr id="32" name="Shape 700"/>
          <p:cNvSpPr/>
          <p:nvPr userDrawn="1"/>
        </p:nvSpPr>
        <p:spPr>
          <a:xfrm>
            <a:off x="5058438" y="2769033"/>
            <a:ext cx="310504" cy="480934"/>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4" name="Picture Placeholder 2"/>
          <p:cNvSpPr>
            <a:spLocks noGrp="1"/>
          </p:cNvSpPr>
          <p:nvPr>
            <p:ph type="pic" sz="quarter" idx="29" hasCustomPrompt="1"/>
          </p:nvPr>
        </p:nvSpPr>
        <p:spPr>
          <a:xfrm>
            <a:off x="5172831" y="2634595"/>
            <a:ext cx="853218" cy="850392"/>
          </a:xfrm>
          <a:prstGeom prst="ellipse">
            <a:avLst/>
          </a:prstGeom>
          <a:ln w="19050">
            <a:noFill/>
          </a:ln>
        </p:spPr>
        <p:txBody>
          <a:bodyPr anchor="ctr">
            <a:normAutofit/>
          </a:bodyPr>
          <a:lstStyle>
            <a:lvl1pPr marL="0" indent="0" algn="r" rtl="1">
              <a:buNone/>
              <a:defRPr sz="1000">
                <a:solidFill>
                  <a:schemeClr val="tx1">
                    <a:lumMod val="95000"/>
                    <a:lumOff val="5000"/>
                  </a:schemeClr>
                </a:solidFill>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lang="en-US" dirty="0"/>
          </a:p>
        </p:txBody>
      </p:sp>
      <p:sp>
        <p:nvSpPr>
          <p:cNvPr id="28" name="Shape 697"/>
          <p:cNvSpPr/>
          <p:nvPr userDrawn="1"/>
        </p:nvSpPr>
        <p:spPr>
          <a:xfrm>
            <a:off x="5062173" y="4695978"/>
            <a:ext cx="306769" cy="480934"/>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6" name="Picture Placeholder 2"/>
          <p:cNvSpPr>
            <a:spLocks noGrp="1"/>
          </p:cNvSpPr>
          <p:nvPr>
            <p:ph type="pic" sz="quarter" idx="24" hasCustomPrompt="1"/>
          </p:nvPr>
        </p:nvSpPr>
        <p:spPr>
          <a:xfrm>
            <a:off x="5170343" y="4561540"/>
            <a:ext cx="853218" cy="850392"/>
          </a:xfrm>
          <a:prstGeom prst="ellipse">
            <a:avLst/>
          </a:prstGeom>
          <a:ln w="19050">
            <a:noFill/>
          </a:ln>
        </p:spPr>
        <p:txBody>
          <a:bodyPr>
            <a:normAutofit/>
          </a:bodyPr>
          <a:lstStyle>
            <a:lvl1pPr marL="0" indent="0" algn="ctr" rtl="1">
              <a:buNone/>
              <a:defRPr sz="1200">
                <a:solidFill>
                  <a:schemeClr val="bg1">
                    <a:lumMod val="50000"/>
                  </a:schemeClr>
                </a:solidFill>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lang="en-US" dirty="0"/>
          </a:p>
        </p:txBody>
      </p:sp>
      <p:sp>
        <p:nvSpPr>
          <p:cNvPr id="9" name="Content Placeholder 20"/>
          <p:cNvSpPr>
            <a:spLocks noGrp="1"/>
          </p:cNvSpPr>
          <p:nvPr>
            <p:ph sz="quarter" idx="16" hasCustomPrompt="1"/>
          </p:nvPr>
        </p:nvSpPr>
        <p:spPr>
          <a:xfrm>
            <a:off x="3244907" y="5493050"/>
            <a:ext cx="1600201"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أضف اسم</a:t>
            </a:r>
            <a:endParaRPr lang="en-GB" dirty="0"/>
          </a:p>
        </p:txBody>
      </p:sp>
      <p:sp>
        <p:nvSpPr>
          <p:cNvPr id="10" name="Text Placeholder 17"/>
          <p:cNvSpPr>
            <a:spLocks noGrp="1"/>
          </p:cNvSpPr>
          <p:nvPr>
            <p:ph type="body" sz="quarter" idx="21" hasCustomPrompt="1"/>
          </p:nvPr>
        </p:nvSpPr>
        <p:spPr>
          <a:xfrm>
            <a:off x="1283518" y="4628723"/>
            <a:ext cx="3561590" cy="685800"/>
          </a:xfrm>
        </p:spPr>
        <p:txBody>
          <a:bodyPr lIns="0" tIns="0" rIns="0" bIns="0">
            <a:normAutofit/>
          </a:bodyPr>
          <a:lstStyle>
            <a:lvl1pPr marL="0" marR="0" indent="0" algn="justLow" defTabSz="1172078" rtl="1" eaLnBrk="1" fontAlgn="auto" latinLnBrk="0" hangingPunct="1">
              <a:lnSpc>
                <a:spcPts val="1500"/>
              </a:lnSpc>
              <a:spcBef>
                <a:spcPts val="1500"/>
              </a:spcBef>
              <a:spcAft>
                <a:spcPts val="0"/>
              </a:spcAft>
              <a:buClrTx/>
              <a:buSzTx/>
              <a:buFont typeface="Arial" pitchFamily="34" charset="0"/>
              <a:buNone/>
              <a:tabLst/>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ts val="1500"/>
              </a:lnSpc>
              <a:spcBef>
                <a:spcPts val="1500"/>
              </a:spcBef>
              <a:spcAft>
                <a:spcPts val="0"/>
              </a:spcAft>
              <a:buClrTx/>
              <a:buSzTx/>
              <a:buFont typeface="Arial" pitchFamily="34" charset="0"/>
              <a:buNone/>
              <a:tabLst/>
              <a:defRPr/>
            </a:pPr>
            <a:r>
              <a:rPr lang="ar-EG" dirty="0"/>
              <a:t>هذا النص هو مثال لنص يمكن أن يستبدل في نفس المساحة، لقد تم توليد هذا النص من مولد النص العربي، حيث يمكنك أن تولد مثل هذا النص</a:t>
            </a:r>
          </a:p>
        </p:txBody>
      </p:sp>
      <p:sp>
        <p:nvSpPr>
          <p:cNvPr id="29" name="Shape 698"/>
          <p:cNvSpPr/>
          <p:nvPr userDrawn="1"/>
        </p:nvSpPr>
        <p:spPr>
          <a:xfrm>
            <a:off x="10106063" y="2769033"/>
            <a:ext cx="310504" cy="480934"/>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30" name="Shape 699"/>
          <p:cNvSpPr/>
          <p:nvPr userDrawn="1"/>
        </p:nvSpPr>
        <p:spPr>
          <a:xfrm>
            <a:off x="10109796" y="4697565"/>
            <a:ext cx="306769" cy="480934"/>
          </a:xfrm>
          <a:prstGeom prst="rect">
            <a:avLst/>
          </a:prstGeom>
          <a:solidFill>
            <a:srgbClr val="F0534B"/>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0" name="Text Placeholder 17"/>
          <p:cNvSpPr>
            <a:spLocks noGrp="1"/>
          </p:cNvSpPr>
          <p:nvPr>
            <p:ph type="body" sz="quarter" idx="25" hasCustomPrompt="1"/>
          </p:nvPr>
        </p:nvSpPr>
        <p:spPr>
          <a:xfrm>
            <a:off x="3244904" y="5760720"/>
            <a:ext cx="1583670" cy="228600"/>
          </a:xfrm>
        </p:spPr>
        <p:txBody>
          <a:bodyPr lIns="0" tIns="0" rIns="0" bIns="0">
            <a:normAutofit/>
          </a:bodyPr>
          <a:lstStyle>
            <a:lvl1pPr marL="0" indent="0" algn="r" rtl="1">
              <a:lnSpc>
                <a:spcPts val="1500"/>
              </a:lnSpc>
              <a:buNone/>
              <a:defRPr sz="10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a:t>أضف وصف هنا</a:t>
            </a:r>
            <a:endParaRPr lang="en-US" dirty="0"/>
          </a:p>
        </p:txBody>
      </p:sp>
      <p:sp>
        <p:nvSpPr>
          <p:cNvPr id="61" name="Content Placeholder 20"/>
          <p:cNvSpPr>
            <a:spLocks noGrp="1"/>
          </p:cNvSpPr>
          <p:nvPr>
            <p:ph sz="quarter" idx="26" hasCustomPrompt="1"/>
          </p:nvPr>
        </p:nvSpPr>
        <p:spPr>
          <a:xfrm>
            <a:off x="3260313" y="3572809"/>
            <a:ext cx="1600201"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أضف اسم</a:t>
            </a:r>
            <a:endParaRPr lang="en-GB" dirty="0"/>
          </a:p>
        </p:txBody>
      </p:sp>
      <p:sp>
        <p:nvSpPr>
          <p:cNvPr id="62" name="Text Placeholder 17"/>
          <p:cNvSpPr>
            <a:spLocks noGrp="1"/>
          </p:cNvSpPr>
          <p:nvPr>
            <p:ph type="body" sz="quarter" idx="27" hasCustomPrompt="1"/>
          </p:nvPr>
        </p:nvSpPr>
        <p:spPr>
          <a:xfrm>
            <a:off x="1283518" y="2708483"/>
            <a:ext cx="3561590" cy="685800"/>
          </a:xfrm>
        </p:spPr>
        <p:txBody>
          <a:bodyPr lIns="0" tIns="0" rIns="0" bIns="0">
            <a:normAutofit/>
          </a:bodyPr>
          <a:lstStyle>
            <a:lvl1pPr marL="0" indent="0" algn="justLow" rtl="1">
              <a:lnSpc>
                <a:spcPts val="1500"/>
              </a:lnSpc>
              <a:spcBef>
                <a:spcPts val="1500"/>
              </a:spcBef>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هذا النص هو مثال لنص يمكن أن يستبدل في نفس المساحة، لقد تم توليد هذا النص من مولد النص العربي، حيث يمكنك أن تولد مثل هذا النص</a:t>
            </a:r>
          </a:p>
        </p:txBody>
      </p:sp>
      <p:sp>
        <p:nvSpPr>
          <p:cNvPr id="63" name="Text Placeholder 17"/>
          <p:cNvSpPr>
            <a:spLocks noGrp="1"/>
          </p:cNvSpPr>
          <p:nvPr>
            <p:ph type="body" sz="quarter" idx="28" hasCustomPrompt="1"/>
          </p:nvPr>
        </p:nvSpPr>
        <p:spPr>
          <a:xfrm>
            <a:off x="3260310" y="3840480"/>
            <a:ext cx="1583670" cy="228600"/>
          </a:xfrm>
        </p:spPr>
        <p:txBody>
          <a:bodyPr lIns="0" tIns="0" rIns="0" bIns="0">
            <a:normAutofit/>
          </a:bodyPr>
          <a:lstStyle>
            <a:lvl1pPr marL="0" indent="0" algn="r" rtl="1">
              <a:lnSpc>
                <a:spcPts val="1500"/>
              </a:lnSpc>
              <a:buNone/>
              <a:defRPr sz="10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أضف وصف هنا</a:t>
            </a:r>
            <a:endParaRPr lang="en-US" dirty="0"/>
          </a:p>
        </p:txBody>
      </p:sp>
      <p:sp>
        <p:nvSpPr>
          <p:cNvPr id="65" name="Content Placeholder 20"/>
          <p:cNvSpPr>
            <a:spLocks noGrp="1"/>
          </p:cNvSpPr>
          <p:nvPr>
            <p:ph sz="quarter" idx="30" hasCustomPrompt="1"/>
          </p:nvPr>
        </p:nvSpPr>
        <p:spPr>
          <a:xfrm>
            <a:off x="8284401" y="5493050"/>
            <a:ext cx="1600201"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أضف اسم</a:t>
            </a:r>
            <a:endParaRPr lang="en-GB" dirty="0"/>
          </a:p>
        </p:txBody>
      </p:sp>
      <p:sp>
        <p:nvSpPr>
          <p:cNvPr id="66" name="Text Placeholder 17"/>
          <p:cNvSpPr>
            <a:spLocks noGrp="1"/>
          </p:cNvSpPr>
          <p:nvPr>
            <p:ph type="body" sz="quarter" idx="31" hasCustomPrompt="1"/>
          </p:nvPr>
        </p:nvSpPr>
        <p:spPr>
          <a:xfrm>
            <a:off x="6323012" y="4628723"/>
            <a:ext cx="3561590" cy="685800"/>
          </a:xfrm>
        </p:spPr>
        <p:txBody>
          <a:bodyPr lIns="0" tIns="0" rIns="0" bIns="0">
            <a:normAutofit/>
          </a:bodyPr>
          <a:lstStyle>
            <a:lvl1pPr marL="0" marR="0" indent="0" algn="justLow" defTabSz="1172078" rtl="1" eaLnBrk="1" fontAlgn="auto" latinLnBrk="0" hangingPunct="1">
              <a:lnSpc>
                <a:spcPts val="1500"/>
              </a:lnSpc>
              <a:spcBef>
                <a:spcPts val="1500"/>
              </a:spcBef>
              <a:spcAft>
                <a:spcPts val="0"/>
              </a:spcAft>
              <a:buClrTx/>
              <a:buSzTx/>
              <a:buFont typeface="Arial" pitchFamily="34" charset="0"/>
              <a:buNone/>
              <a:tabLst/>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ts val="1500"/>
              </a:lnSpc>
              <a:spcBef>
                <a:spcPts val="1500"/>
              </a:spcBef>
              <a:spcAft>
                <a:spcPts val="0"/>
              </a:spcAft>
              <a:buClrTx/>
              <a:buSzTx/>
              <a:buFont typeface="Arial" pitchFamily="34" charset="0"/>
              <a:buNone/>
              <a:tabLst/>
              <a:defRPr/>
            </a:pPr>
            <a:r>
              <a:rPr lang="ar-EG" dirty="0"/>
              <a:t>هذا النص هو مثال لنص يمكن أن يستبدل في نفس المساحة، لقد تم توليد هذا النص من مولد النص العربي، حيث يمكنك أن تولد مثل هذا النص</a:t>
            </a:r>
          </a:p>
        </p:txBody>
      </p:sp>
      <p:sp>
        <p:nvSpPr>
          <p:cNvPr id="67" name="Text Placeholder 17"/>
          <p:cNvSpPr>
            <a:spLocks noGrp="1"/>
          </p:cNvSpPr>
          <p:nvPr>
            <p:ph type="body" sz="quarter" idx="32" hasCustomPrompt="1"/>
          </p:nvPr>
        </p:nvSpPr>
        <p:spPr>
          <a:xfrm>
            <a:off x="8284398" y="5760720"/>
            <a:ext cx="1583670" cy="228600"/>
          </a:xfrm>
        </p:spPr>
        <p:txBody>
          <a:bodyPr lIns="0" tIns="0" rIns="0" bIns="0">
            <a:normAutofit/>
          </a:bodyPr>
          <a:lstStyle>
            <a:lvl1pPr marL="0" indent="0" algn="r" rtl="1">
              <a:lnSpc>
                <a:spcPts val="1500"/>
              </a:lnSpc>
              <a:buNone/>
              <a:defRPr sz="10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أضف وصف هنا</a:t>
            </a:r>
            <a:endParaRPr lang="en-US" dirty="0"/>
          </a:p>
        </p:txBody>
      </p:sp>
      <p:sp>
        <p:nvSpPr>
          <p:cNvPr id="68" name="Content Placeholder 20"/>
          <p:cNvSpPr>
            <a:spLocks noGrp="1"/>
          </p:cNvSpPr>
          <p:nvPr>
            <p:ph sz="quarter" idx="33" hasCustomPrompt="1"/>
          </p:nvPr>
        </p:nvSpPr>
        <p:spPr>
          <a:xfrm>
            <a:off x="8299807" y="3572809"/>
            <a:ext cx="1600201" cy="228600"/>
          </a:xfrm>
        </p:spPr>
        <p:txBody>
          <a:bodyPr lIns="0" tIns="0" rIns="0" bIns="0" anchor="ctr">
            <a:normAutofit/>
          </a:bodyPr>
          <a:lstStyle>
            <a:lvl1pPr marL="0" indent="0" algn="r" rtl="1">
              <a:buNone/>
              <a:defRPr sz="1200" b="1">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أضف اسم</a:t>
            </a:r>
            <a:endParaRPr lang="en-GB" dirty="0"/>
          </a:p>
        </p:txBody>
      </p:sp>
      <p:sp>
        <p:nvSpPr>
          <p:cNvPr id="82" name="Text Placeholder 17"/>
          <p:cNvSpPr>
            <a:spLocks noGrp="1"/>
          </p:cNvSpPr>
          <p:nvPr>
            <p:ph type="body" sz="quarter" idx="35" hasCustomPrompt="1"/>
          </p:nvPr>
        </p:nvSpPr>
        <p:spPr>
          <a:xfrm>
            <a:off x="8299804" y="3840480"/>
            <a:ext cx="1583670" cy="228600"/>
          </a:xfrm>
        </p:spPr>
        <p:txBody>
          <a:bodyPr lIns="0" tIns="0" rIns="0" bIns="0">
            <a:normAutofit/>
          </a:bodyPr>
          <a:lstStyle>
            <a:lvl1pPr marL="0" indent="0" algn="r" rtl="1">
              <a:lnSpc>
                <a:spcPts val="1500"/>
              </a:lnSpc>
              <a:buNone/>
              <a:defRPr sz="10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أضف وصف هنا</a:t>
            </a:r>
            <a:endParaRPr lang="en-US" dirty="0"/>
          </a:p>
        </p:txBody>
      </p:sp>
      <p:sp>
        <p:nvSpPr>
          <p:cNvPr id="24" name="Text Placeholder 17">
            <a:extLst>
              <a:ext uri="{FF2B5EF4-FFF2-40B4-BE49-F238E27FC236}">
                <a16:creationId xmlns:a16="http://schemas.microsoft.com/office/drawing/2014/main" xmlns="" id="{D30F988C-25B2-46CF-A5C8-2691926405DD}"/>
              </a:ext>
            </a:extLst>
          </p:cNvPr>
          <p:cNvSpPr>
            <a:spLocks noGrp="1"/>
          </p:cNvSpPr>
          <p:nvPr>
            <p:ph type="body" sz="quarter" idx="38" hasCustomPrompt="1"/>
          </p:nvPr>
        </p:nvSpPr>
        <p:spPr>
          <a:xfrm>
            <a:off x="6346094" y="2708483"/>
            <a:ext cx="3561590" cy="685800"/>
          </a:xfrm>
        </p:spPr>
        <p:txBody>
          <a:bodyPr lIns="0" tIns="0" rIns="0" bIns="0">
            <a:normAutofit/>
          </a:bodyPr>
          <a:lstStyle>
            <a:lvl1pPr marL="0" indent="0" algn="justLow" rtl="1">
              <a:lnSpc>
                <a:spcPts val="1500"/>
              </a:lnSpc>
              <a:spcBef>
                <a:spcPts val="1500"/>
              </a:spcBef>
              <a:buNone/>
              <a:defRPr sz="1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lvl="0"/>
            <a:r>
              <a:rPr lang="ar-EG" dirty="0"/>
              <a:t>هذا النص هو مثال لنص يمكن أن يستبدل في نفس المساحة، لقد تم توليد هذا النص من مولد النص العربي، حيث يمكنك أن تولد مثل هذا النص</a:t>
            </a:r>
          </a:p>
        </p:txBody>
      </p:sp>
    </p:spTree>
    <p:extLst>
      <p:ext uri="{BB962C8B-B14F-4D97-AF65-F5344CB8AC3E}">
        <p14:creationId xmlns:p14="http://schemas.microsoft.com/office/powerpoint/2010/main" val="10539899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2">
                                            <p:txEl>
                                              <p:pRg st="0" end="0"/>
                                            </p:txEl>
                                          </p:spTgt>
                                        </p:tgtEl>
                                        <p:attrNameLst>
                                          <p:attrName>style.visibility</p:attrName>
                                        </p:attrNameLst>
                                      </p:cBhvr>
                                      <p:to>
                                        <p:strVal val="visible"/>
                                      </p:to>
                                    </p:set>
                                    <p:animEffect transition="in" filter="dissolve">
                                      <p:cBhvr>
                                        <p:cTn id="15" dur="500"/>
                                        <p:tgtEl>
                                          <p:spTgt spid="62">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1">
                                            <p:txEl>
                                              <p:pRg st="0" end="0"/>
                                            </p:txEl>
                                          </p:spTgt>
                                        </p:tgtEl>
                                        <p:attrNameLst>
                                          <p:attrName>style.visibility</p:attrName>
                                        </p:attrNameLst>
                                      </p:cBhvr>
                                      <p:to>
                                        <p:strVal val="visible"/>
                                      </p:to>
                                    </p:set>
                                    <p:animEffect transition="in" filter="dissolve">
                                      <p:cBhvr>
                                        <p:cTn id="19" dur="500"/>
                                        <p:tgtEl>
                                          <p:spTgt spid="61">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3">
                                            <p:txEl>
                                              <p:pRg st="0" end="0"/>
                                            </p:txEl>
                                          </p:spTgt>
                                        </p:tgtEl>
                                        <p:attrNameLst>
                                          <p:attrName>style.visibility</p:attrName>
                                        </p:attrNameLst>
                                      </p:cBhvr>
                                      <p:to>
                                        <p:strVal val="visible"/>
                                      </p:to>
                                    </p:set>
                                    <p:animEffect transition="in" filter="dissolve">
                                      <p:cBhvr>
                                        <p:cTn id="22" dur="500"/>
                                        <p:tgtEl>
                                          <p:spTgt spid="63">
                                            <p:txEl>
                                              <p:pRg st="0" end="0"/>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500"/>
                                        <p:tgtEl>
                                          <p:spTgt spid="86"/>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68">
                                            <p:txEl>
                                              <p:pRg st="0" end="0"/>
                                            </p:txEl>
                                          </p:spTgt>
                                        </p:tgtEl>
                                        <p:attrNameLst>
                                          <p:attrName>style.visibility</p:attrName>
                                        </p:attrNameLst>
                                      </p:cBhvr>
                                      <p:to>
                                        <p:strVal val="visible"/>
                                      </p:to>
                                    </p:set>
                                    <p:animEffect transition="in" filter="dissolve">
                                      <p:cBhvr>
                                        <p:cTn id="34" dur="500"/>
                                        <p:tgtEl>
                                          <p:spTgt spid="68">
                                            <p:txEl>
                                              <p:pRg st="0" end="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2">
                                            <p:txEl>
                                              <p:pRg st="0" end="0"/>
                                            </p:txEl>
                                          </p:spTgt>
                                        </p:tgtEl>
                                        <p:attrNameLst>
                                          <p:attrName>style.visibility</p:attrName>
                                        </p:attrNameLst>
                                      </p:cBhvr>
                                      <p:to>
                                        <p:strVal val="visible"/>
                                      </p:to>
                                    </p:set>
                                    <p:animEffect transition="in" filter="dissolve">
                                      <p:cBhvr>
                                        <p:cTn id="37" dur="500"/>
                                        <p:tgtEl>
                                          <p:spTgt spid="82">
                                            <p:txEl>
                                              <p:pRg st="0" end="0"/>
                                            </p:txEl>
                                          </p:spTgt>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dissolve">
                                      <p:cBhvr>
                                        <p:cTn id="49" dur="500"/>
                                        <p:tgtEl>
                                          <p:spTgt spid="10">
                                            <p:txEl>
                                              <p:pRg st="0" end="0"/>
                                            </p:txEl>
                                          </p:spTgt>
                                        </p:tgtEl>
                                      </p:cBhvr>
                                    </p:animEffect>
                                  </p:childTnLst>
                                </p:cTn>
                              </p:par>
                            </p:childTnLst>
                          </p:cTn>
                        </p:par>
                        <p:par>
                          <p:cTn id="50" fill="hold">
                            <p:stCondLst>
                              <p:cond delay="5000"/>
                            </p:stCondLst>
                            <p:childTnLst>
                              <p:par>
                                <p:cTn id="51" presetID="9" presetClass="entr" presetSubtype="0" fill="hold" grpId="0" nodeType="after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Effect transition="in" filter="dissolve">
                                      <p:cBhvr>
                                        <p:cTn id="53" dur="500"/>
                                        <p:tgtEl>
                                          <p:spTgt spid="9">
                                            <p:txEl>
                                              <p:pRg st="0" end="0"/>
                                            </p:txEl>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0">
                                            <p:txEl>
                                              <p:pRg st="0" end="0"/>
                                            </p:txEl>
                                          </p:spTgt>
                                        </p:tgtEl>
                                        <p:attrNameLst>
                                          <p:attrName>style.visibility</p:attrName>
                                        </p:attrNameLst>
                                      </p:cBhvr>
                                      <p:to>
                                        <p:strVal val="visible"/>
                                      </p:to>
                                    </p:set>
                                    <p:animEffect transition="in" filter="dissolve">
                                      <p:cBhvr>
                                        <p:cTn id="56" dur="500"/>
                                        <p:tgtEl>
                                          <p:spTgt spid="60">
                                            <p:txEl>
                                              <p:pRg st="0" end="0"/>
                                            </p:txEl>
                                          </p:spTgt>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childTnLst>
                          </p:cTn>
                        </p:par>
                        <p:par>
                          <p:cTn id="61" fill="hold">
                            <p:stCondLst>
                              <p:cond delay="6000"/>
                            </p:stCondLst>
                            <p:childTnLst>
                              <p:par>
                                <p:cTn id="62" presetID="22" presetClass="entr" presetSubtype="8"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par>
                          <p:cTn id="65" fill="hold">
                            <p:stCondLst>
                              <p:cond delay="6500"/>
                            </p:stCondLst>
                            <p:childTnLst>
                              <p:par>
                                <p:cTn id="66" presetID="9" presetClass="entr" presetSubtype="0" fill="hold" grpId="0" nodeType="afterEffect">
                                  <p:stCondLst>
                                    <p:cond delay="0"/>
                                  </p:stCondLst>
                                  <p:childTnLst>
                                    <p:set>
                                      <p:cBhvr>
                                        <p:cTn id="67" dur="1" fill="hold">
                                          <p:stCondLst>
                                            <p:cond delay="0"/>
                                          </p:stCondLst>
                                        </p:cTn>
                                        <p:tgtEl>
                                          <p:spTgt spid="66">
                                            <p:txEl>
                                              <p:pRg st="0" end="0"/>
                                            </p:txEl>
                                          </p:spTgt>
                                        </p:tgtEl>
                                        <p:attrNameLst>
                                          <p:attrName>style.visibility</p:attrName>
                                        </p:attrNameLst>
                                      </p:cBhvr>
                                      <p:to>
                                        <p:strVal val="visible"/>
                                      </p:to>
                                    </p:set>
                                    <p:animEffect transition="in" filter="dissolve">
                                      <p:cBhvr>
                                        <p:cTn id="68" dur="500"/>
                                        <p:tgtEl>
                                          <p:spTgt spid="66">
                                            <p:txEl>
                                              <p:pRg st="0" end="0"/>
                                            </p:txEl>
                                          </p:spTgt>
                                        </p:tgtEl>
                                      </p:cBhvr>
                                    </p:animEffect>
                                  </p:childTnLst>
                                </p:cTn>
                              </p:par>
                            </p:childTnLst>
                          </p:cTn>
                        </p:par>
                        <p:par>
                          <p:cTn id="69" fill="hold">
                            <p:stCondLst>
                              <p:cond delay="7000"/>
                            </p:stCondLst>
                            <p:childTnLst>
                              <p:par>
                                <p:cTn id="70" presetID="9" presetClass="entr" presetSubtype="0" fill="hold" grpId="0" nodeType="afterEffect">
                                  <p:stCondLst>
                                    <p:cond delay="0"/>
                                  </p:stCondLst>
                                  <p:childTnLst>
                                    <p:set>
                                      <p:cBhvr>
                                        <p:cTn id="71" dur="1" fill="hold">
                                          <p:stCondLst>
                                            <p:cond delay="0"/>
                                          </p:stCondLst>
                                        </p:cTn>
                                        <p:tgtEl>
                                          <p:spTgt spid="65">
                                            <p:txEl>
                                              <p:pRg st="0" end="0"/>
                                            </p:txEl>
                                          </p:spTgt>
                                        </p:tgtEl>
                                        <p:attrNameLst>
                                          <p:attrName>style.visibility</p:attrName>
                                        </p:attrNameLst>
                                      </p:cBhvr>
                                      <p:to>
                                        <p:strVal val="visible"/>
                                      </p:to>
                                    </p:set>
                                    <p:animEffect transition="in" filter="dissolve">
                                      <p:cBhvr>
                                        <p:cTn id="72" dur="500"/>
                                        <p:tgtEl>
                                          <p:spTgt spid="65">
                                            <p:txEl>
                                              <p:pRg st="0" end="0"/>
                                            </p:tx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67">
                                            <p:txEl>
                                              <p:pRg st="0" end="0"/>
                                            </p:txEl>
                                          </p:spTgt>
                                        </p:tgtEl>
                                        <p:attrNameLst>
                                          <p:attrName>style.visibility</p:attrName>
                                        </p:attrNameLst>
                                      </p:cBhvr>
                                      <p:to>
                                        <p:strVal val="visible"/>
                                      </p:to>
                                    </p:set>
                                    <p:animEffect transition="in" filter="dissolve">
                                      <p:cBhvr>
                                        <p:cTn id="75" dur="500"/>
                                        <p:tgtEl>
                                          <p:spTgt spid="67">
                                            <p:txEl>
                                              <p:pRg st="0" end="0"/>
                                            </p:txEl>
                                          </p:spTgt>
                                        </p:tgtEl>
                                      </p:cBhvr>
                                    </p:animEffect>
                                  </p:childTnLst>
                                </p:cTn>
                              </p:par>
                            </p:childTnLst>
                          </p:cTn>
                        </p:par>
                        <p:par>
                          <p:cTn id="76" fill="hold">
                            <p:stCondLst>
                              <p:cond delay="7500"/>
                            </p:stCondLst>
                            <p:childTnLst>
                              <p:par>
                                <p:cTn id="77" presetID="9" presetClass="entr" presetSubtype="0" fill="hold" grpId="0" nodeType="afterEffect">
                                  <p:stCondLst>
                                    <p:cond delay="0"/>
                                  </p:stCondLst>
                                  <p:childTnLst>
                                    <p:set>
                                      <p:cBhvr>
                                        <p:cTn id="78" dur="1" fill="hold">
                                          <p:stCondLst>
                                            <p:cond delay="0"/>
                                          </p:stCondLst>
                                        </p:cTn>
                                        <p:tgtEl>
                                          <p:spTgt spid="24">
                                            <p:txEl>
                                              <p:pRg st="0" end="0"/>
                                            </p:txEl>
                                          </p:spTgt>
                                        </p:tgtEl>
                                        <p:attrNameLst>
                                          <p:attrName>style.visibility</p:attrName>
                                        </p:attrNameLst>
                                      </p:cBhvr>
                                      <p:to>
                                        <p:strVal val="visible"/>
                                      </p:to>
                                    </p:set>
                                    <p:animEffect transition="in" filter="dissolve">
                                      <p:cBhvr>
                                        <p:cTn id="7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32" grpId="0" animBg="1"/>
      <p:bldP spid="64" grpId="0"/>
      <p:bldP spid="28" grpId="0" animBg="1"/>
      <p:bldP spid="26" grpId="0"/>
      <p:bldP spid="9" grpId="0" build="p">
        <p:tmplLst>
          <p:tmpl lvl="1">
            <p:tnLst>
              <p:par>
                <p:cTn presetID="9"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9" grpId="0" animBg="1"/>
      <p:bldP spid="30" grpId="0" animBg="1"/>
      <p:bldP spid="60" grpId="0" build="p">
        <p:tmplLst>
          <p:tmpl lvl="1">
            <p:tnLst>
              <p:par>
                <p:cTn presetID="9"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dissolve">
                      <p:cBhvr>
                        <p:cTn dur="500"/>
                        <p:tgtEl>
                          <p:spTgt spid="60"/>
                        </p:tgtEl>
                      </p:cBhvr>
                    </p:animEffect>
                  </p:childTnLst>
                </p:cTn>
              </p:par>
            </p:tnLst>
          </p:tmpl>
        </p:tmplLst>
      </p:bldP>
      <p:bldP spid="61" grpId="0" build="p">
        <p:tmplLst>
          <p:tmpl lvl="1">
            <p:tnLst>
              <p:par>
                <p:cTn presetID="9"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dissolve">
                      <p:cBhvr>
                        <p:cTn dur="500"/>
                        <p:tgtEl>
                          <p:spTgt spid="61"/>
                        </p:tgtEl>
                      </p:cBhvr>
                    </p:animEffect>
                  </p:childTnLst>
                </p:cTn>
              </p:par>
            </p:tnLst>
          </p:tmpl>
        </p:tmplLst>
      </p:bldP>
      <p:bldP spid="62" grpId="0" build="p">
        <p:tmplLst>
          <p:tmpl lvl="1">
            <p:tnLst>
              <p:par>
                <p:cTn presetID="9" presetClass="entr" presetSubtype="0" fill="hold" nodeType="afterEffect" nodePh="1">
                  <p:stCondLst>
                    <p:cond delay="0"/>
                  </p:stCondLst>
                  <p:childTnLst>
                    <p:set>
                      <p:cBhvr>
                        <p:cTn dur="1" fill="hold">
                          <p:stCondLst>
                            <p:cond delay="0"/>
                          </p:stCondLst>
                        </p:cTn>
                        <p:tgtEl>
                          <p:spTgt spid="62"/>
                        </p:tgtEl>
                        <p:attrNameLst>
                          <p:attrName>style.visibility</p:attrName>
                        </p:attrNameLst>
                      </p:cBhvr>
                      <p:to>
                        <p:strVal val="visible"/>
                      </p:to>
                    </p:set>
                    <p:animEffect transition="in" filter="dissolve">
                      <p:cBhvr>
                        <p:cTn dur="500"/>
                        <p:tgtEl>
                          <p:spTgt spid="62"/>
                        </p:tgtEl>
                      </p:cBhvr>
                    </p:animEffect>
                  </p:childTnLst>
                </p:cTn>
              </p:par>
            </p:tnLst>
          </p:tmpl>
        </p:tmplLst>
      </p:bldP>
      <p:bldP spid="63" grpId="0" build="p">
        <p:tmplLst>
          <p:tmpl lvl="1">
            <p:tnLst>
              <p:par>
                <p:cTn presetID="9"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dissolve">
                      <p:cBhvr>
                        <p:cTn dur="500"/>
                        <p:tgtEl>
                          <p:spTgt spid="63"/>
                        </p:tgtEl>
                      </p:cBhvr>
                    </p:animEffect>
                  </p:childTnLst>
                </p:cTn>
              </p:par>
            </p:tnLst>
          </p:tmpl>
        </p:tmplLst>
      </p:bldP>
      <p:bldP spid="65" grpId="0" build="p">
        <p:tmplLst>
          <p:tmpl lvl="1">
            <p:tnLst>
              <p:par>
                <p:cTn presetID="9"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dissolve">
                      <p:cBhvr>
                        <p:cTn dur="500"/>
                        <p:tgtEl>
                          <p:spTgt spid="65"/>
                        </p:tgtEl>
                      </p:cBhvr>
                    </p:animEffect>
                  </p:childTnLst>
                </p:cTn>
              </p:par>
            </p:tnLst>
          </p:tmpl>
        </p:tmplLst>
      </p:bldP>
      <p:bldP spid="66" grpId="0" build="p">
        <p:tmplLst>
          <p:tmpl lvl="1">
            <p:tnLst>
              <p:par>
                <p:cTn presetID="9" presetClass="entr" presetSubtype="0" fill="hold" nodeType="afterEffect" nodePh="1">
                  <p:stCondLst>
                    <p:cond delay="0"/>
                  </p:stCondLst>
                  <p:childTnLst>
                    <p:set>
                      <p:cBhvr>
                        <p:cTn dur="1" fill="hold">
                          <p:stCondLst>
                            <p:cond delay="0"/>
                          </p:stCondLst>
                        </p:cTn>
                        <p:tgtEl>
                          <p:spTgt spid="66"/>
                        </p:tgtEl>
                        <p:attrNameLst>
                          <p:attrName>style.visibility</p:attrName>
                        </p:attrNameLst>
                      </p:cBhvr>
                      <p:to>
                        <p:strVal val="visible"/>
                      </p:to>
                    </p:set>
                    <p:animEffect transition="in" filter="dissolve">
                      <p:cBhvr>
                        <p:cTn dur="500"/>
                        <p:tgtEl>
                          <p:spTgt spid="66"/>
                        </p:tgtEl>
                      </p:cBhvr>
                    </p:animEffect>
                  </p:childTnLst>
                </p:cTn>
              </p:par>
            </p:tnLst>
          </p:tmpl>
        </p:tmplLst>
      </p:bldP>
      <p:bldP spid="67" grpId="0" build="p">
        <p:tmplLst>
          <p:tmpl lvl="1">
            <p:tnLst>
              <p:par>
                <p:cTn presetID="9"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dissolve">
                      <p:cBhvr>
                        <p:cTn dur="500"/>
                        <p:tgtEl>
                          <p:spTgt spid="67"/>
                        </p:tgtEl>
                      </p:cBhvr>
                    </p:animEffect>
                  </p:childTnLst>
                </p:cTn>
              </p:par>
            </p:tnLst>
          </p:tmpl>
        </p:tmplLst>
      </p:bldP>
      <p:bldP spid="68" grpId="0" build="p">
        <p:tmplLst>
          <p:tmpl lvl="1">
            <p:tnLst>
              <p:par>
                <p:cTn presetID="9" presetClass="entr" presetSubtype="0"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dissolve">
                      <p:cBhvr>
                        <p:cTn dur="500"/>
                        <p:tgtEl>
                          <p:spTgt spid="68"/>
                        </p:tgtEl>
                      </p:cBhvr>
                    </p:animEffect>
                  </p:childTnLst>
                </p:cTn>
              </p:par>
            </p:tnLst>
          </p:tmpl>
        </p:tmplLst>
      </p:bldP>
      <p:bldP spid="82" grpId="0" build="p">
        <p:tmplLst>
          <p:tmpl lvl="1">
            <p:tnLst>
              <p:par>
                <p:cTn presetID="9"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dissolve">
                      <p:cBhvr>
                        <p:cTn dur="500"/>
                        <p:tgtEl>
                          <p:spTgt spid="82"/>
                        </p:tgtEl>
                      </p:cBhvr>
                    </p:animEffect>
                  </p:childTnLst>
                </p:cTn>
              </p:par>
            </p:tnLst>
          </p:tmpl>
        </p:tmplLst>
      </p:bldP>
      <p:bldP spid="24" grpId="0" build="p">
        <p:tmplLst>
          <p:tmpl lvl="1">
            <p:tnLst>
              <p:par>
                <p:cTn presetID="9" presetClass="entr" presetSubtype="0" fill="hold" nodeType="afterEffect" nodePh="1">
                  <p:stCondLst>
                    <p:cond delay="0"/>
                  </p:stCondLst>
                  <p:childTnLst>
                    <p:set>
                      <p:cBhvr>
                        <p:cTn dur="1" fill="hold">
                          <p:stCondLst>
                            <p:cond delay="0"/>
                          </p:stCondLst>
                        </p:cTn>
                        <p:tgtEl>
                          <p:spTgt spid="24"/>
                        </p:tgtEl>
                        <p:attrNameLst>
                          <p:attrName>style.visibility</p:attrName>
                        </p:attrNameLst>
                      </p:cBhvr>
                      <p:to>
                        <p:strVal val="visible"/>
                      </p:to>
                    </p:set>
                    <p:animEffect transition="in" filter="dissolve">
                      <p:cBhvr>
                        <p:cTn dur="500"/>
                        <p:tgtEl>
                          <p:spTgt spid="24"/>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59" name="Picture Placeholder 2"/>
          <p:cNvSpPr>
            <a:spLocks noGrp="1"/>
          </p:cNvSpPr>
          <p:nvPr>
            <p:ph type="pic" sz="quarter" idx="33"/>
          </p:nvPr>
        </p:nvSpPr>
        <p:spPr>
          <a:xfrm>
            <a:off x="6161470" y="2721048"/>
            <a:ext cx="2672173" cy="158858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58" name="Picture Placeholder 2"/>
          <p:cNvSpPr>
            <a:spLocks noGrp="1"/>
          </p:cNvSpPr>
          <p:nvPr>
            <p:ph type="pic" sz="quarter" idx="32"/>
          </p:nvPr>
        </p:nvSpPr>
        <p:spPr>
          <a:xfrm>
            <a:off x="6161470" y="4400733"/>
            <a:ext cx="2672175" cy="158858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57" name="Picture Placeholder 2"/>
          <p:cNvSpPr>
            <a:spLocks noGrp="1"/>
          </p:cNvSpPr>
          <p:nvPr>
            <p:ph type="pic" sz="quarter" idx="31"/>
          </p:nvPr>
        </p:nvSpPr>
        <p:spPr>
          <a:xfrm>
            <a:off x="3368501" y="4400735"/>
            <a:ext cx="2668146" cy="158858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3" name="Picture Placeholder 2"/>
          <p:cNvSpPr>
            <a:spLocks noGrp="1"/>
          </p:cNvSpPr>
          <p:nvPr>
            <p:ph type="pic" sz="quarter" idx="22"/>
          </p:nvPr>
        </p:nvSpPr>
        <p:spPr>
          <a:xfrm>
            <a:off x="3365326" y="2721048"/>
            <a:ext cx="2674499" cy="158858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523603" y="381001"/>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30" name="Text Placeholder 17"/>
          <p:cNvSpPr>
            <a:spLocks noGrp="1"/>
          </p:cNvSpPr>
          <p:nvPr>
            <p:ph type="body" sz="quarter" idx="23" hasCustomPrompt="1"/>
          </p:nvPr>
        </p:nvSpPr>
        <p:spPr>
          <a:xfrm>
            <a:off x="1370013" y="3385310"/>
            <a:ext cx="1524000" cy="838200"/>
          </a:xfrm>
        </p:spPr>
        <p:txBody>
          <a:bodyPr lIns="0" tIns="0" rIns="0" bIns="0" anchor="t">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21" name="Shape 717"/>
          <p:cNvSpPr/>
          <p:nvPr userDrawn="1"/>
        </p:nvSpPr>
        <p:spPr>
          <a:xfrm>
            <a:off x="8833645" y="4793443"/>
            <a:ext cx="166737" cy="844133"/>
          </a:xfrm>
          <a:prstGeom prst="rect">
            <a:avLst/>
          </a:prstGeom>
          <a:solidFill>
            <a:schemeClr val="accent2"/>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1" name="Shape 723"/>
          <p:cNvSpPr/>
          <p:nvPr userDrawn="1"/>
        </p:nvSpPr>
        <p:spPr>
          <a:xfrm>
            <a:off x="3204940" y="3093226"/>
            <a:ext cx="166737" cy="844133"/>
          </a:xfrm>
          <a:prstGeom prst="rect">
            <a:avLst/>
          </a:prstGeom>
          <a:solidFill>
            <a:schemeClr val="accent1"/>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2" name="Shape 724"/>
          <p:cNvSpPr/>
          <p:nvPr userDrawn="1"/>
        </p:nvSpPr>
        <p:spPr>
          <a:xfrm>
            <a:off x="8833645" y="3093226"/>
            <a:ext cx="166737" cy="844133"/>
          </a:xfrm>
          <a:prstGeom prst="rect">
            <a:avLst/>
          </a:prstGeom>
          <a:solidFill>
            <a:schemeClr val="accent5"/>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53" name="Shape 735"/>
          <p:cNvSpPr/>
          <p:nvPr userDrawn="1"/>
        </p:nvSpPr>
        <p:spPr>
          <a:xfrm>
            <a:off x="3204940" y="4793443"/>
            <a:ext cx="166737" cy="844133"/>
          </a:xfrm>
          <a:prstGeom prst="rect">
            <a:avLst/>
          </a:prstGeom>
          <a:solidFill>
            <a:schemeClr val="accent3"/>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0" name="Content Placeholder 20"/>
          <p:cNvSpPr>
            <a:spLocks noGrp="1"/>
          </p:cNvSpPr>
          <p:nvPr>
            <p:ph sz="quarter" idx="16" hasCustomPrompt="1"/>
          </p:nvPr>
        </p:nvSpPr>
        <p:spPr>
          <a:xfrm>
            <a:off x="1664403" y="3078782"/>
            <a:ext cx="12296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r>
              <a:rPr lang="en-GB" dirty="0"/>
              <a:t>Product 1</a:t>
            </a:r>
          </a:p>
        </p:txBody>
      </p:sp>
      <p:sp>
        <p:nvSpPr>
          <p:cNvPr id="61" name="Text Placeholder 17"/>
          <p:cNvSpPr>
            <a:spLocks noGrp="1"/>
          </p:cNvSpPr>
          <p:nvPr>
            <p:ph type="body" sz="quarter" idx="34" hasCustomPrompt="1"/>
          </p:nvPr>
        </p:nvSpPr>
        <p:spPr>
          <a:xfrm>
            <a:off x="1370013" y="5085528"/>
            <a:ext cx="1524000" cy="838200"/>
          </a:xfrm>
        </p:spPr>
        <p:txBody>
          <a:bodyPr lIns="0" tIns="0" rIns="0" bIns="0" anchor="t">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62" name="Content Placeholder 20"/>
          <p:cNvSpPr>
            <a:spLocks noGrp="1"/>
          </p:cNvSpPr>
          <p:nvPr>
            <p:ph sz="quarter" idx="35" hasCustomPrompt="1"/>
          </p:nvPr>
        </p:nvSpPr>
        <p:spPr>
          <a:xfrm>
            <a:off x="1664403" y="4779000"/>
            <a:ext cx="1229612"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r>
              <a:rPr lang="en-GB" dirty="0"/>
              <a:t>Product 1</a:t>
            </a:r>
          </a:p>
        </p:txBody>
      </p:sp>
      <p:sp>
        <p:nvSpPr>
          <p:cNvPr id="63" name="Text Placeholder 17"/>
          <p:cNvSpPr>
            <a:spLocks noGrp="1"/>
          </p:cNvSpPr>
          <p:nvPr>
            <p:ph type="body" sz="quarter" idx="36" hasCustomPrompt="1"/>
          </p:nvPr>
        </p:nvSpPr>
        <p:spPr>
          <a:xfrm>
            <a:off x="9294812" y="3385310"/>
            <a:ext cx="1524000" cy="838200"/>
          </a:xfrm>
        </p:spPr>
        <p:txBody>
          <a:bodyPr lIns="0" tIns="0" rIns="0" bIns="0" anchor="t">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64" name="Content Placeholder 20"/>
          <p:cNvSpPr>
            <a:spLocks noGrp="1"/>
          </p:cNvSpPr>
          <p:nvPr>
            <p:ph sz="quarter" idx="37" hasCustomPrompt="1"/>
          </p:nvPr>
        </p:nvSpPr>
        <p:spPr>
          <a:xfrm>
            <a:off x="9294815" y="3078782"/>
            <a:ext cx="12296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Product 1</a:t>
            </a:r>
          </a:p>
        </p:txBody>
      </p:sp>
      <p:sp>
        <p:nvSpPr>
          <p:cNvPr id="65" name="Text Placeholder 17"/>
          <p:cNvSpPr>
            <a:spLocks noGrp="1"/>
          </p:cNvSpPr>
          <p:nvPr>
            <p:ph type="body" sz="quarter" idx="38" hasCustomPrompt="1"/>
          </p:nvPr>
        </p:nvSpPr>
        <p:spPr>
          <a:xfrm>
            <a:off x="9294812" y="5085528"/>
            <a:ext cx="1524000" cy="838200"/>
          </a:xfrm>
        </p:spPr>
        <p:txBody>
          <a:bodyPr lIns="0" tIns="0" rIns="0" bIns="0" anchor="t">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66" name="Content Placeholder 20"/>
          <p:cNvSpPr>
            <a:spLocks noGrp="1"/>
          </p:cNvSpPr>
          <p:nvPr>
            <p:ph sz="quarter" idx="39" hasCustomPrompt="1"/>
          </p:nvPr>
        </p:nvSpPr>
        <p:spPr>
          <a:xfrm>
            <a:off x="9294815" y="4779000"/>
            <a:ext cx="122961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Product 1</a:t>
            </a:r>
          </a:p>
        </p:txBody>
      </p:sp>
    </p:spTree>
    <p:extLst>
      <p:ext uri="{BB962C8B-B14F-4D97-AF65-F5344CB8AC3E}">
        <p14:creationId xmlns:p14="http://schemas.microsoft.com/office/powerpoint/2010/main" val="360014558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500"/>
                                        <p:tgtEl>
                                          <p:spTgt spid="4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0">
                                            <p:txEl>
                                              <p:pRg st="0" end="0"/>
                                            </p:txEl>
                                          </p:spTgt>
                                        </p:tgtEl>
                                        <p:attrNameLst>
                                          <p:attrName>style.visibility</p:attrName>
                                        </p:attrNameLst>
                                      </p:cBhvr>
                                      <p:to>
                                        <p:strVal val="visible"/>
                                      </p:to>
                                    </p:set>
                                    <p:animEffect transition="in" filter="dissolve">
                                      <p:cBhvr>
                                        <p:cTn id="19" dur="500"/>
                                        <p:tgtEl>
                                          <p:spTgt spid="60">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dissolve">
                                      <p:cBhvr>
                                        <p:cTn id="22" dur="500"/>
                                        <p:tgtEl>
                                          <p:spTgt spid="30">
                                            <p:txEl>
                                              <p:pRg st="0" end="0"/>
                                            </p:txEl>
                                          </p:spTgt>
                                        </p:tgtEl>
                                      </p:cBhvr>
                                    </p:animEffect>
                                  </p:childTnLst>
                                </p:cTn>
                              </p:par>
                            </p:childTnLst>
                          </p:cTn>
                        </p:par>
                        <p:par>
                          <p:cTn id="23" fill="hold">
                            <p:stCondLst>
                              <p:cond delay="2000"/>
                            </p:stCondLst>
                            <p:childTnLst>
                              <p:par>
                                <p:cTn id="24" presetID="9" presetClass="entr" presetSubtype="0" fill="hold" grpId="0" nodeType="afterEffect" nodePh="1">
                                  <p:stCondLst>
                                    <p:cond delay="0"/>
                                  </p:stCondLst>
                                  <p:endCondLst>
                                    <p:cond evt="begin" delay="0">
                                      <p:tn val="24"/>
                                    </p:cond>
                                  </p:endCondLst>
                                  <p:childTnLst>
                                    <p:set>
                                      <p:cBhvr>
                                        <p:cTn id="25" dur="1" fill="hold">
                                          <p:stCondLst>
                                            <p:cond delay="0"/>
                                          </p:stCondLst>
                                        </p:cTn>
                                        <p:tgtEl>
                                          <p:spTgt spid="59"/>
                                        </p:tgtEl>
                                        <p:attrNameLst>
                                          <p:attrName>style.visibility</p:attrName>
                                        </p:attrNameLst>
                                      </p:cBhvr>
                                      <p:to>
                                        <p:strVal val="visible"/>
                                      </p:to>
                                    </p:set>
                                    <p:animEffect transition="in" filter="dissolve">
                                      <p:cBhvr>
                                        <p:cTn id="26" dur="500"/>
                                        <p:tgtEl>
                                          <p:spTgt spid="59"/>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64">
                                            <p:txEl>
                                              <p:pRg st="0" end="0"/>
                                            </p:txEl>
                                          </p:spTgt>
                                        </p:tgtEl>
                                        <p:attrNameLst>
                                          <p:attrName>style.visibility</p:attrName>
                                        </p:attrNameLst>
                                      </p:cBhvr>
                                      <p:to>
                                        <p:strVal val="visible"/>
                                      </p:to>
                                    </p:set>
                                    <p:animEffect transition="in" filter="dissolve">
                                      <p:cBhvr>
                                        <p:cTn id="34" dur="500"/>
                                        <p:tgtEl>
                                          <p:spTgt spid="64">
                                            <p:txEl>
                                              <p:pRg st="0" end="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3">
                                            <p:txEl>
                                              <p:pRg st="0" end="0"/>
                                            </p:txEl>
                                          </p:spTgt>
                                        </p:tgtEl>
                                        <p:attrNameLst>
                                          <p:attrName>style.visibility</p:attrName>
                                        </p:attrNameLst>
                                      </p:cBhvr>
                                      <p:to>
                                        <p:strVal val="visible"/>
                                      </p:to>
                                    </p:set>
                                    <p:animEffect transition="in" filter="dissolve">
                                      <p:cBhvr>
                                        <p:cTn id="37" dur="500"/>
                                        <p:tgtEl>
                                          <p:spTgt spid="63">
                                            <p:txEl>
                                              <p:pRg st="0" end="0"/>
                                            </p:txEl>
                                          </p:spTgt>
                                        </p:tgtEl>
                                      </p:cBhvr>
                                    </p:animEffect>
                                  </p:childTnLst>
                                </p:cTn>
                              </p:par>
                            </p:childTnLst>
                          </p:cTn>
                        </p:par>
                        <p:par>
                          <p:cTn id="38" fill="hold">
                            <p:stCondLst>
                              <p:cond delay="3500"/>
                            </p:stCondLst>
                            <p:childTnLst>
                              <p:par>
                                <p:cTn id="39" presetID="9" presetClass="entr" presetSubtype="0" fill="hold" grpId="0" nodeType="afterEffect" nodePh="1">
                                  <p:stCondLst>
                                    <p:cond delay="0"/>
                                  </p:stCondLst>
                                  <p:endCondLst>
                                    <p:cond evt="begin" delay="0">
                                      <p:tn val="39"/>
                                    </p:cond>
                                  </p:endCondLst>
                                  <p:childTnLst>
                                    <p:set>
                                      <p:cBhvr>
                                        <p:cTn id="40" dur="1" fill="hold">
                                          <p:stCondLst>
                                            <p:cond delay="0"/>
                                          </p:stCondLst>
                                        </p:cTn>
                                        <p:tgtEl>
                                          <p:spTgt spid="57"/>
                                        </p:tgtEl>
                                        <p:attrNameLst>
                                          <p:attrName>style.visibility</p:attrName>
                                        </p:attrNameLst>
                                      </p:cBhvr>
                                      <p:to>
                                        <p:strVal val="visible"/>
                                      </p:to>
                                    </p:set>
                                    <p:animEffect transition="in" filter="dissolve">
                                      <p:cBhvr>
                                        <p:cTn id="41" dur="500"/>
                                        <p:tgtEl>
                                          <p:spTgt spid="57"/>
                                        </p:tgtEl>
                                      </p:cBhvr>
                                    </p:animEffect>
                                  </p:childTnLst>
                                </p:cTn>
                              </p:par>
                            </p:childTnLst>
                          </p:cTn>
                        </p:par>
                        <p:par>
                          <p:cTn id="42" fill="hold">
                            <p:stCondLst>
                              <p:cond delay="4000"/>
                            </p:stCondLst>
                            <p:childTnLst>
                              <p:par>
                                <p:cTn id="43" presetID="22" presetClass="entr" presetSubtype="2"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right)">
                                      <p:cBhvr>
                                        <p:cTn id="45" dur="500"/>
                                        <p:tgtEl>
                                          <p:spTgt spid="53"/>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62">
                                            <p:txEl>
                                              <p:pRg st="0" end="0"/>
                                            </p:txEl>
                                          </p:spTgt>
                                        </p:tgtEl>
                                        <p:attrNameLst>
                                          <p:attrName>style.visibility</p:attrName>
                                        </p:attrNameLst>
                                      </p:cBhvr>
                                      <p:to>
                                        <p:strVal val="visible"/>
                                      </p:to>
                                    </p:set>
                                    <p:animEffect transition="in" filter="dissolve">
                                      <p:cBhvr>
                                        <p:cTn id="49" dur="500"/>
                                        <p:tgtEl>
                                          <p:spTgt spid="62">
                                            <p:txEl>
                                              <p:pRg st="0" end="0"/>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dissolve">
                                      <p:cBhvr>
                                        <p:cTn id="52" dur="500"/>
                                        <p:tgtEl>
                                          <p:spTgt spid="61">
                                            <p:txEl>
                                              <p:pRg st="0" end="0"/>
                                            </p:txEl>
                                          </p:spTgt>
                                        </p:tgtEl>
                                      </p:cBhvr>
                                    </p:animEffect>
                                  </p:childTnLst>
                                </p:cTn>
                              </p:par>
                            </p:childTnLst>
                          </p:cTn>
                        </p:par>
                        <p:par>
                          <p:cTn id="53" fill="hold">
                            <p:stCondLst>
                              <p:cond delay="5000"/>
                            </p:stCondLst>
                            <p:childTnLst>
                              <p:par>
                                <p:cTn id="54" presetID="9" presetClass="entr" presetSubtype="0" fill="hold" grpId="0" nodeType="afterEffect" nodePh="1">
                                  <p:stCondLst>
                                    <p:cond delay="0"/>
                                  </p:stCondLst>
                                  <p:endCondLst>
                                    <p:cond evt="begin" delay="0">
                                      <p:tn val="54"/>
                                    </p:cond>
                                  </p:endCondLst>
                                  <p:childTnLst>
                                    <p:set>
                                      <p:cBhvr>
                                        <p:cTn id="55" dur="1" fill="hold">
                                          <p:stCondLst>
                                            <p:cond delay="0"/>
                                          </p:stCondLst>
                                        </p:cTn>
                                        <p:tgtEl>
                                          <p:spTgt spid="58"/>
                                        </p:tgtEl>
                                        <p:attrNameLst>
                                          <p:attrName>style.visibility</p:attrName>
                                        </p:attrNameLst>
                                      </p:cBhvr>
                                      <p:to>
                                        <p:strVal val="visible"/>
                                      </p:to>
                                    </p:set>
                                    <p:animEffect transition="in" filter="dissolve">
                                      <p:cBhvr>
                                        <p:cTn id="56" dur="500"/>
                                        <p:tgtEl>
                                          <p:spTgt spid="58"/>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par>
                          <p:cTn id="61" fill="hold">
                            <p:stCondLst>
                              <p:cond delay="6000"/>
                            </p:stCondLst>
                            <p:childTnLst>
                              <p:par>
                                <p:cTn id="62" presetID="9" presetClass="entr" presetSubtype="0" fill="hold" grpId="0" nodeType="afterEffect">
                                  <p:stCondLst>
                                    <p:cond delay="0"/>
                                  </p:stCondLst>
                                  <p:childTnLst>
                                    <p:set>
                                      <p:cBhvr>
                                        <p:cTn id="63" dur="1" fill="hold">
                                          <p:stCondLst>
                                            <p:cond delay="0"/>
                                          </p:stCondLst>
                                        </p:cTn>
                                        <p:tgtEl>
                                          <p:spTgt spid="66">
                                            <p:txEl>
                                              <p:pRg st="0" end="0"/>
                                            </p:txEl>
                                          </p:spTgt>
                                        </p:tgtEl>
                                        <p:attrNameLst>
                                          <p:attrName>style.visibility</p:attrName>
                                        </p:attrNameLst>
                                      </p:cBhvr>
                                      <p:to>
                                        <p:strVal val="visible"/>
                                      </p:to>
                                    </p:set>
                                    <p:animEffect transition="in" filter="dissolve">
                                      <p:cBhvr>
                                        <p:cTn id="64" dur="500"/>
                                        <p:tgtEl>
                                          <p:spTgt spid="66">
                                            <p:txEl>
                                              <p:pRg st="0" end="0"/>
                                            </p:txEl>
                                          </p:spTgt>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5">
                                            <p:txEl>
                                              <p:pRg st="0" end="0"/>
                                            </p:txEl>
                                          </p:spTgt>
                                        </p:tgtEl>
                                        <p:attrNameLst>
                                          <p:attrName>style.visibility</p:attrName>
                                        </p:attrNameLst>
                                      </p:cBhvr>
                                      <p:to>
                                        <p:strVal val="visible"/>
                                      </p:to>
                                    </p:set>
                                    <p:animEffect transition="in" filter="dissolve">
                                      <p:cBhvr>
                                        <p:cTn id="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8" grpId="0"/>
      <p:bldP spid="57" grpId="0"/>
      <p:bldP spid="3" grpId="0"/>
      <p:bldP spid="16" grpId="0"/>
      <p:bldP spid="30" grpId="0" build="p">
        <p:tmplLst>
          <p:tmpl lvl="1">
            <p:tnLst>
              <p:par>
                <p:cTn presetID="9"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Lst>
      </p:bldP>
      <p:bldP spid="21" grpId="0" animBg="1"/>
      <p:bldP spid="41" grpId="0" animBg="1"/>
      <p:bldP spid="42" grpId="0" animBg="1"/>
      <p:bldP spid="53" grpId="0" animBg="1"/>
      <p:bldP spid="60" grpId="0" build="p">
        <p:tmplLst>
          <p:tmpl lvl="1">
            <p:tnLst>
              <p:par>
                <p:cTn presetID="9"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dissolve">
                      <p:cBhvr>
                        <p:cTn dur="500"/>
                        <p:tgtEl>
                          <p:spTgt spid="60"/>
                        </p:tgtEl>
                      </p:cBhvr>
                    </p:animEffect>
                  </p:childTnLst>
                </p:cTn>
              </p:par>
            </p:tnLst>
          </p:tmpl>
        </p:tmplLst>
      </p:bldP>
      <p:bldP spid="61" grpId="0" build="p">
        <p:tmplLst>
          <p:tmpl lvl="1">
            <p:tnLst>
              <p:par>
                <p:cTn presetID="9"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dissolve">
                      <p:cBhvr>
                        <p:cTn dur="500"/>
                        <p:tgtEl>
                          <p:spTgt spid="61"/>
                        </p:tgtEl>
                      </p:cBhvr>
                    </p:animEffect>
                  </p:childTnLst>
                </p:cTn>
              </p:par>
            </p:tnLst>
          </p:tmpl>
        </p:tmplLst>
      </p:bldP>
      <p:bldP spid="62" grpId="0" build="p">
        <p:tmplLst>
          <p:tmpl lvl="1">
            <p:tnLst>
              <p:par>
                <p:cTn presetID="9"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dissolve">
                      <p:cBhvr>
                        <p:cTn dur="500"/>
                        <p:tgtEl>
                          <p:spTgt spid="62"/>
                        </p:tgtEl>
                      </p:cBhvr>
                    </p:animEffect>
                  </p:childTnLst>
                </p:cTn>
              </p:par>
            </p:tnLst>
          </p:tmpl>
        </p:tmplLst>
      </p:bldP>
      <p:bldP spid="63" grpId="0" build="p">
        <p:tmplLst>
          <p:tmpl lvl="1">
            <p:tnLst>
              <p:par>
                <p:cTn presetID="9"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dissolve">
                      <p:cBhvr>
                        <p:cTn dur="500"/>
                        <p:tgtEl>
                          <p:spTgt spid="63"/>
                        </p:tgtEl>
                      </p:cBhvr>
                    </p:animEffect>
                  </p:childTnLst>
                </p:cTn>
              </p:par>
            </p:tnLst>
          </p:tmpl>
        </p:tmplLst>
      </p:bldP>
      <p:bldP spid="64" grpId="0" build="p">
        <p:tmplLst>
          <p:tmpl lvl="1">
            <p:tnLst>
              <p:par>
                <p:cTn presetID="9"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dissolve">
                      <p:cBhvr>
                        <p:cTn dur="500"/>
                        <p:tgtEl>
                          <p:spTgt spid="64"/>
                        </p:tgtEl>
                      </p:cBhvr>
                    </p:animEffect>
                  </p:childTnLst>
                </p:cTn>
              </p:par>
            </p:tnLst>
          </p:tmpl>
        </p:tmplLst>
      </p:bldP>
      <p:bldP spid="65" grpId="0" build="p">
        <p:tmplLst>
          <p:tmpl lvl="1">
            <p:tnLst>
              <p:par>
                <p:cTn presetID="9"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dissolve">
                      <p:cBhvr>
                        <p:cTn dur="500"/>
                        <p:tgtEl>
                          <p:spTgt spid="65"/>
                        </p:tgtEl>
                      </p:cBhvr>
                    </p:animEffect>
                  </p:childTnLst>
                </p:cTn>
              </p:par>
            </p:tnLst>
          </p:tmpl>
        </p:tmplLst>
      </p:bldP>
      <p:bldP spid="66" grpId="0" build="p">
        <p:tmplLst>
          <p:tmpl lvl="1">
            <p:tnLst>
              <p:par>
                <p:cTn presetID="9"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dissolve">
                      <p:cBhvr>
                        <p:cTn dur="500"/>
                        <p:tgtEl>
                          <p:spTgt spid="66"/>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750431" y="2006224"/>
            <a:ext cx="10701607" cy="4163820"/>
          </a:xfrm>
        </p:spPr>
        <p:txBody>
          <a:bodyPr/>
          <a:lstStyle/>
          <a:p>
            <a:endParaRPr lang="en-US"/>
          </a:p>
        </p:txBody>
      </p:sp>
    </p:spTree>
    <p:extLst>
      <p:ext uri="{BB962C8B-B14F-4D97-AF65-F5344CB8AC3E}">
        <p14:creationId xmlns:p14="http://schemas.microsoft.com/office/powerpoint/2010/main" val="931457164"/>
      </p:ext>
    </p:extLst>
  </p:cSld>
  <p:clrMapOvr>
    <a:masterClrMapping/>
  </p:clrMapOvr>
  <p:transition spd="slow">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1144" y="6096002"/>
            <a:ext cx="9293671"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en-US"/>
          </a:p>
        </p:txBody>
      </p:sp>
      <p:sp>
        <p:nvSpPr>
          <p:cNvPr id="78" name="Picture Placeholder 2"/>
          <p:cNvSpPr>
            <a:spLocks noGrp="1"/>
          </p:cNvSpPr>
          <p:nvPr>
            <p:ph type="pic" sz="quarter" idx="22"/>
          </p:nvPr>
        </p:nvSpPr>
        <p:spPr>
          <a:xfrm>
            <a:off x="1145" y="2061941"/>
            <a:ext cx="2388257" cy="238887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79" name="Picture Placeholder 2"/>
          <p:cNvSpPr>
            <a:spLocks noGrp="1"/>
          </p:cNvSpPr>
          <p:nvPr>
            <p:ph type="pic" sz="quarter" idx="23"/>
          </p:nvPr>
        </p:nvSpPr>
        <p:spPr>
          <a:xfrm>
            <a:off x="4903283" y="2061942"/>
            <a:ext cx="2388257" cy="2388880"/>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80" name="Picture Placeholder 2"/>
          <p:cNvSpPr>
            <a:spLocks noGrp="1"/>
          </p:cNvSpPr>
          <p:nvPr>
            <p:ph type="pic" sz="quarter" idx="24"/>
          </p:nvPr>
        </p:nvSpPr>
        <p:spPr>
          <a:xfrm>
            <a:off x="9799429" y="2061944"/>
            <a:ext cx="2388255" cy="2388877"/>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81" name="Picture Placeholder 2"/>
          <p:cNvSpPr>
            <a:spLocks noGrp="1"/>
          </p:cNvSpPr>
          <p:nvPr>
            <p:ph type="pic" sz="quarter" idx="25"/>
          </p:nvPr>
        </p:nvSpPr>
        <p:spPr>
          <a:xfrm>
            <a:off x="7351475" y="4510423"/>
            <a:ext cx="2388169" cy="2347579"/>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82" name="Picture Placeholder 2"/>
          <p:cNvSpPr>
            <a:spLocks noGrp="1"/>
          </p:cNvSpPr>
          <p:nvPr>
            <p:ph type="pic" sz="quarter" idx="26"/>
          </p:nvPr>
        </p:nvSpPr>
        <p:spPr>
          <a:xfrm>
            <a:off x="2455326" y="4507680"/>
            <a:ext cx="2388169" cy="235032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523603" y="381001"/>
            <a:ext cx="9141619"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1" name="Text Placeholder 17"/>
          <p:cNvSpPr>
            <a:spLocks noGrp="1"/>
          </p:cNvSpPr>
          <p:nvPr>
            <p:ph type="body" sz="quarter" idx="18" hasCustomPrompt="1"/>
          </p:nvPr>
        </p:nvSpPr>
        <p:spPr>
          <a:xfrm>
            <a:off x="1523603" y="996517"/>
            <a:ext cx="9141619" cy="248083"/>
          </a:xfrm>
        </p:spPr>
        <p:txBody>
          <a:bodyPr lIns="0" tIns="0" rIns="0" bIns="0">
            <a:normAutofit/>
          </a:bodyPr>
          <a:lstStyle>
            <a:lvl1pPr marL="0" indent="0" algn="ctr">
              <a:lnSpc>
                <a:spcPts val="1400"/>
              </a:lnSpc>
              <a:buNone/>
              <a:defRPr sz="1000">
                <a:solidFill>
                  <a:schemeClr val="tx1">
                    <a:lumMod val="65000"/>
                    <a:lumOff val="35000"/>
                  </a:schemeClr>
                </a:solidFill>
                <a:latin typeface="Source Sans Pro Light"/>
              </a:defRPr>
            </a:lvl1pPr>
          </a:lstStyle>
          <a:p>
            <a:pPr lvl="0"/>
            <a:r>
              <a:rPr lang="en-GB" dirty="0"/>
              <a:t>write your relevant text here</a:t>
            </a:r>
          </a:p>
        </p:txBody>
      </p:sp>
      <p:sp>
        <p:nvSpPr>
          <p:cNvPr id="23" name="Shape 583"/>
          <p:cNvSpPr/>
          <p:nvPr userDrawn="1"/>
        </p:nvSpPr>
        <p:spPr>
          <a:xfrm>
            <a:off x="2455238" y="2061941"/>
            <a:ext cx="2388257" cy="2388878"/>
          </a:xfrm>
          <a:prstGeom prst="rect">
            <a:avLst/>
          </a:prstGeom>
          <a:solidFill>
            <a:schemeClr val="accent1"/>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1" name="Shape 585"/>
          <p:cNvSpPr/>
          <p:nvPr userDrawn="1"/>
        </p:nvSpPr>
        <p:spPr>
          <a:xfrm rot="10800000">
            <a:off x="1144" y="4510335"/>
            <a:ext cx="2388257" cy="2347666"/>
          </a:xfrm>
          <a:prstGeom prst="rect">
            <a:avLst/>
          </a:prstGeom>
          <a:solidFill>
            <a:schemeClr val="accent4"/>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3" name="Shape 587"/>
          <p:cNvSpPr/>
          <p:nvPr userDrawn="1"/>
        </p:nvSpPr>
        <p:spPr>
          <a:xfrm>
            <a:off x="7351387" y="2061941"/>
            <a:ext cx="2388257" cy="2388878"/>
          </a:xfrm>
          <a:prstGeom prst="rect">
            <a:avLst/>
          </a:prstGeom>
          <a:solidFill>
            <a:schemeClr val="accent5"/>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5" name="Shape 589"/>
          <p:cNvSpPr/>
          <p:nvPr userDrawn="1"/>
        </p:nvSpPr>
        <p:spPr>
          <a:xfrm rot="10800000">
            <a:off x="4903283" y="4510335"/>
            <a:ext cx="2388257" cy="2347666"/>
          </a:xfrm>
          <a:prstGeom prst="rect">
            <a:avLst/>
          </a:prstGeom>
          <a:solidFill>
            <a:schemeClr val="accent2"/>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7" name="Shape 591"/>
          <p:cNvSpPr/>
          <p:nvPr userDrawn="1"/>
        </p:nvSpPr>
        <p:spPr>
          <a:xfrm rot="10800000">
            <a:off x="9799432" y="4510335"/>
            <a:ext cx="2388257" cy="2347666"/>
          </a:xfrm>
          <a:prstGeom prst="rect">
            <a:avLst/>
          </a:prstGeom>
          <a:solidFill>
            <a:schemeClr val="accent3"/>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nvGrpSpPr>
          <p:cNvPr id="3" name="Group 599"/>
          <p:cNvGrpSpPr/>
          <p:nvPr userDrawn="1"/>
        </p:nvGrpSpPr>
        <p:grpSpPr>
          <a:xfrm>
            <a:off x="2799919" y="2053956"/>
            <a:ext cx="512796" cy="512930"/>
            <a:chOff x="0" y="0"/>
            <a:chExt cx="1025858" cy="1025858"/>
          </a:xfrm>
        </p:grpSpPr>
        <p:sp>
          <p:nvSpPr>
            <p:cNvPr id="52" name="Shape 597"/>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53" name="Shape 598"/>
            <p:cNvSpPr/>
            <p:nvPr/>
          </p:nvSpPr>
          <p:spPr>
            <a:xfrm>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4" name="Group 605"/>
          <p:cNvGrpSpPr/>
          <p:nvPr userDrawn="1"/>
        </p:nvGrpSpPr>
        <p:grpSpPr>
          <a:xfrm>
            <a:off x="7699064" y="2053956"/>
            <a:ext cx="512796" cy="512930"/>
            <a:chOff x="0" y="0"/>
            <a:chExt cx="1025858" cy="1025858"/>
          </a:xfrm>
        </p:grpSpPr>
        <p:sp>
          <p:nvSpPr>
            <p:cNvPr id="58" name="Shape 603"/>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59" name="Shape 604"/>
            <p:cNvSpPr/>
            <p:nvPr/>
          </p:nvSpPr>
          <p:spPr>
            <a:xfrm>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5" name="Group 611"/>
          <p:cNvGrpSpPr/>
          <p:nvPr userDrawn="1"/>
        </p:nvGrpSpPr>
        <p:grpSpPr>
          <a:xfrm>
            <a:off x="10147139" y="4507677"/>
            <a:ext cx="512796" cy="512930"/>
            <a:chOff x="0" y="0"/>
            <a:chExt cx="1025858" cy="1025858"/>
          </a:xfrm>
        </p:grpSpPr>
        <p:sp>
          <p:nvSpPr>
            <p:cNvPr id="64" name="Shape 609"/>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5" name="Shape 610"/>
            <p:cNvSpPr/>
            <p:nvPr/>
          </p:nvSpPr>
          <p:spPr>
            <a:xfrm rot="5400000">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6" name="Group 617"/>
          <p:cNvGrpSpPr/>
          <p:nvPr userDrawn="1"/>
        </p:nvGrpSpPr>
        <p:grpSpPr>
          <a:xfrm>
            <a:off x="5248111" y="4507677"/>
            <a:ext cx="512796" cy="512930"/>
            <a:chOff x="0" y="0"/>
            <a:chExt cx="1025858" cy="1025858"/>
          </a:xfrm>
        </p:grpSpPr>
        <p:sp>
          <p:nvSpPr>
            <p:cNvPr id="70" name="Shape 615"/>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71" name="Shape 616"/>
            <p:cNvSpPr/>
            <p:nvPr/>
          </p:nvSpPr>
          <p:spPr>
            <a:xfrm rot="10800000">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2"/>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7" name="Group 623"/>
          <p:cNvGrpSpPr/>
          <p:nvPr userDrawn="1"/>
        </p:nvGrpSpPr>
        <p:grpSpPr>
          <a:xfrm>
            <a:off x="348850" y="4507677"/>
            <a:ext cx="512796" cy="512930"/>
            <a:chOff x="0" y="0"/>
            <a:chExt cx="1025858" cy="1025858"/>
          </a:xfrm>
        </p:grpSpPr>
        <p:sp>
          <p:nvSpPr>
            <p:cNvPr id="76" name="Shape 621"/>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77" name="Shape 622"/>
            <p:cNvSpPr/>
            <p:nvPr/>
          </p:nvSpPr>
          <p:spPr>
            <a:xfrm rot="10800000">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4"/>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sp>
        <p:nvSpPr>
          <p:cNvPr id="83" name="Content Placeholder 20"/>
          <p:cNvSpPr>
            <a:spLocks noGrp="1"/>
          </p:cNvSpPr>
          <p:nvPr>
            <p:ph sz="quarter" idx="16"/>
          </p:nvPr>
        </p:nvSpPr>
        <p:spPr>
          <a:xfrm>
            <a:off x="2759889" y="2872114"/>
            <a:ext cx="1871281"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84" name="Text Placeholder 17"/>
          <p:cNvSpPr>
            <a:spLocks noGrp="1"/>
          </p:cNvSpPr>
          <p:nvPr>
            <p:ph type="body" sz="quarter" idx="21"/>
          </p:nvPr>
        </p:nvSpPr>
        <p:spPr>
          <a:xfrm>
            <a:off x="2759892" y="3176960"/>
            <a:ext cx="1923530"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85" name="Content Placeholder 20"/>
          <p:cNvSpPr>
            <a:spLocks noGrp="1"/>
          </p:cNvSpPr>
          <p:nvPr>
            <p:ph sz="quarter" idx="27"/>
          </p:nvPr>
        </p:nvSpPr>
        <p:spPr>
          <a:xfrm>
            <a:off x="7659033" y="2872114"/>
            <a:ext cx="1871281"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86" name="Text Placeholder 17"/>
          <p:cNvSpPr>
            <a:spLocks noGrp="1"/>
          </p:cNvSpPr>
          <p:nvPr>
            <p:ph type="body" sz="quarter" idx="28"/>
          </p:nvPr>
        </p:nvSpPr>
        <p:spPr>
          <a:xfrm>
            <a:off x="7659033" y="3176960"/>
            <a:ext cx="1923530"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87" name="Content Placeholder 20"/>
          <p:cNvSpPr>
            <a:spLocks noGrp="1"/>
          </p:cNvSpPr>
          <p:nvPr>
            <p:ph sz="quarter" idx="29"/>
          </p:nvPr>
        </p:nvSpPr>
        <p:spPr>
          <a:xfrm>
            <a:off x="10107107" y="5295853"/>
            <a:ext cx="1871281"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88" name="Text Placeholder 17"/>
          <p:cNvSpPr>
            <a:spLocks noGrp="1"/>
          </p:cNvSpPr>
          <p:nvPr>
            <p:ph type="body" sz="quarter" idx="30"/>
          </p:nvPr>
        </p:nvSpPr>
        <p:spPr>
          <a:xfrm>
            <a:off x="10107110" y="5600700"/>
            <a:ext cx="1923530"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89" name="Content Placeholder 20"/>
          <p:cNvSpPr>
            <a:spLocks noGrp="1"/>
          </p:cNvSpPr>
          <p:nvPr>
            <p:ph sz="quarter" idx="31"/>
          </p:nvPr>
        </p:nvSpPr>
        <p:spPr>
          <a:xfrm>
            <a:off x="308934" y="5295853"/>
            <a:ext cx="1871281"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90" name="Text Placeholder 17"/>
          <p:cNvSpPr>
            <a:spLocks noGrp="1"/>
          </p:cNvSpPr>
          <p:nvPr>
            <p:ph type="body" sz="quarter" idx="32"/>
          </p:nvPr>
        </p:nvSpPr>
        <p:spPr>
          <a:xfrm>
            <a:off x="308937" y="5600700"/>
            <a:ext cx="1923530"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91" name="Content Placeholder 20"/>
          <p:cNvSpPr>
            <a:spLocks noGrp="1"/>
          </p:cNvSpPr>
          <p:nvPr>
            <p:ph sz="quarter" idx="33"/>
          </p:nvPr>
        </p:nvSpPr>
        <p:spPr>
          <a:xfrm>
            <a:off x="5208078" y="5295853"/>
            <a:ext cx="1871281"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92" name="Text Placeholder 17"/>
          <p:cNvSpPr>
            <a:spLocks noGrp="1"/>
          </p:cNvSpPr>
          <p:nvPr>
            <p:ph type="body" sz="quarter" idx="34"/>
          </p:nvPr>
        </p:nvSpPr>
        <p:spPr>
          <a:xfrm>
            <a:off x="5208081" y="5600700"/>
            <a:ext cx="1923530"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Tree>
    <p:extLst>
      <p:ext uri="{BB962C8B-B14F-4D97-AF65-F5344CB8AC3E}">
        <p14:creationId xmlns:p14="http://schemas.microsoft.com/office/powerpoint/2010/main" val="122463637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dissolv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par>
                                <p:cTn id="28" presetID="10" presetClass="entr" presetSubtype="0" fill="hold" grpId="0" nodeType="withEffect" nodePh="1">
                                  <p:stCondLst>
                                    <p:cond delay="0"/>
                                  </p:stCondLst>
                                  <p:endCondLst>
                                    <p:cond evt="begin" delay="0">
                                      <p:tn val="28"/>
                                    </p:cond>
                                  </p:endCondLst>
                                  <p:childTnLst>
                                    <p:set>
                                      <p:cBhvr>
                                        <p:cTn id="29" dur="1" fill="hold">
                                          <p:stCondLst>
                                            <p:cond delay="0"/>
                                          </p:stCondLst>
                                        </p:cTn>
                                        <p:tgtEl>
                                          <p:spTgt spid="84">
                                            <p:txEl>
                                              <p:pRg st="0" end="0"/>
                                            </p:txEl>
                                          </p:spTgt>
                                        </p:tgtEl>
                                        <p:attrNameLst>
                                          <p:attrName>style.visibility</p:attrName>
                                        </p:attrNameLst>
                                      </p:cBhvr>
                                      <p:to>
                                        <p:strVal val="visible"/>
                                      </p:to>
                                    </p:set>
                                    <p:animEffect transition="in" filter="fade">
                                      <p:cBhvr>
                                        <p:cTn id="30" dur="500"/>
                                        <p:tgtEl>
                                          <p:spTgt spid="84">
                                            <p:txEl>
                                              <p:pRg st="0" end="0"/>
                                            </p:txEl>
                                          </p:spTgt>
                                        </p:tgtEl>
                                      </p:cBhvr>
                                    </p:animEffect>
                                  </p:childTnLst>
                                </p:cTn>
                              </p:par>
                            </p:childTnLst>
                          </p:cTn>
                        </p:par>
                        <p:par>
                          <p:cTn id="31" fill="hold">
                            <p:stCondLst>
                              <p:cond delay="3000"/>
                            </p:stCondLst>
                            <p:childTnLst>
                              <p:par>
                                <p:cTn id="32" presetID="10" presetClass="entr" presetSubtype="0" fill="hold" grpId="0" nodeType="afterEffect" nodePh="1">
                                  <p:stCondLst>
                                    <p:cond delay="0"/>
                                  </p:stCondLst>
                                  <p:endCondLst>
                                    <p:cond evt="begin" delay="0">
                                      <p:tn val="32"/>
                                    </p:cond>
                                  </p:end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childTnLst>
                          </p:cTn>
                        </p:par>
                        <p:par>
                          <p:cTn id="35" fill="hold">
                            <p:stCondLst>
                              <p:cond delay="3500"/>
                            </p:stCondLst>
                            <p:childTnLst>
                              <p:par>
                                <p:cTn id="36" presetID="9"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dissolve">
                                      <p:cBhvr>
                                        <p:cTn id="38" dur="500"/>
                                        <p:tgtEl>
                                          <p:spTgt spid="43"/>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par>
                          <p:cTn id="43" fill="hold">
                            <p:stCondLst>
                              <p:cond delay="4500"/>
                            </p:stCondLst>
                            <p:childTnLst>
                              <p:par>
                                <p:cTn id="44" presetID="10" presetClass="entr" presetSubtype="0" fill="hold" grpId="0" nodeType="afterEffect" nodePh="1">
                                  <p:stCondLst>
                                    <p:cond delay="0"/>
                                  </p:stCondLst>
                                  <p:endCondLst>
                                    <p:cond evt="begin" delay="0">
                                      <p:tn val="44"/>
                                    </p:cond>
                                  </p:endCondLst>
                                  <p:childTnLst>
                                    <p:set>
                                      <p:cBhvr>
                                        <p:cTn id="45" dur="1" fill="hold">
                                          <p:stCondLst>
                                            <p:cond delay="0"/>
                                          </p:stCondLst>
                                        </p:cTn>
                                        <p:tgtEl>
                                          <p:spTgt spid="85">
                                            <p:txEl>
                                              <p:pRg st="0" end="0"/>
                                            </p:txEl>
                                          </p:spTgt>
                                        </p:tgtEl>
                                        <p:attrNameLst>
                                          <p:attrName>style.visibility</p:attrName>
                                        </p:attrNameLst>
                                      </p:cBhvr>
                                      <p:to>
                                        <p:strVal val="visible"/>
                                      </p:to>
                                    </p:set>
                                    <p:animEffect transition="in" filter="fade">
                                      <p:cBhvr>
                                        <p:cTn id="46" dur="500"/>
                                        <p:tgtEl>
                                          <p:spTgt spid="85">
                                            <p:txEl>
                                              <p:pRg st="0" end="0"/>
                                            </p:txEl>
                                          </p:spTgt>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86">
                                            <p:txEl>
                                              <p:pRg st="0" end="0"/>
                                            </p:txEl>
                                          </p:spTgt>
                                        </p:tgtEl>
                                        <p:attrNameLst>
                                          <p:attrName>style.visibility</p:attrName>
                                        </p:attrNameLst>
                                      </p:cBhvr>
                                      <p:to>
                                        <p:strVal val="visible"/>
                                      </p:to>
                                    </p:set>
                                    <p:animEffect transition="in" filter="fade">
                                      <p:cBhvr>
                                        <p:cTn id="49" dur="500"/>
                                        <p:tgtEl>
                                          <p:spTgt spid="86">
                                            <p:txEl>
                                              <p:pRg st="0" end="0"/>
                                            </p:txEl>
                                          </p:spTgt>
                                        </p:tgtEl>
                                      </p:cBhvr>
                                    </p:animEffect>
                                  </p:childTnLst>
                                </p:cTn>
                              </p:par>
                            </p:childTnLst>
                          </p:cTn>
                        </p:par>
                        <p:par>
                          <p:cTn id="50" fill="hold">
                            <p:stCondLst>
                              <p:cond delay="50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childTnLst>
                          </p:cTn>
                        </p:par>
                        <p:par>
                          <p:cTn id="54" fill="hold">
                            <p:stCondLst>
                              <p:cond delay="5500"/>
                            </p:stCondLst>
                            <p:childTnLst>
                              <p:par>
                                <p:cTn id="55" presetID="9" presetClass="entr" presetSubtype="0"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dissolve">
                                      <p:cBhvr>
                                        <p:cTn id="57" dur="500"/>
                                        <p:tgtEl>
                                          <p:spTgt spid="47"/>
                                        </p:tgtEl>
                                      </p:cBhvr>
                                    </p:animEffect>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par>
                          <p:cTn id="62" fill="hold">
                            <p:stCondLst>
                              <p:cond delay="65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87">
                                            <p:txEl>
                                              <p:pRg st="0" end="0"/>
                                            </p:txEl>
                                          </p:spTgt>
                                        </p:tgtEl>
                                        <p:attrNameLst>
                                          <p:attrName>style.visibility</p:attrName>
                                        </p:attrNameLst>
                                      </p:cBhvr>
                                      <p:to>
                                        <p:strVal val="visible"/>
                                      </p:to>
                                    </p:set>
                                    <p:animEffect transition="in" filter="fade">
                                      <p:cBhvr>
                                        <p:cTn id="65" dur="500"/>
                                        <p:tgtEl>
                                          <p:spTgt spid="87">
                                            <p:txEl>
                                              <p:pRg st="0" end="0"/>
                                            </p:txEl>
                                          </p:spTgt>
                                        </p:tgtEl>
                                      </p:cBhvr>
                                    </p:animEffect>
                                  </p:childTnLst>
                                </p:cTn>
                              </p:par>
                              <p:par>
                                <p:cTn id="66" presetID="10" presetClass="entr" presetSubtype="0" fill="hold" grpId="0" nodeType="withEffect" nodePh="1">
                                  <p:stCondLst>
                                    <p:cond delay="0"/>
                                  </p:stCondLst>
                                  <p:endCondLst>
                                    <p:cond evt="begin" delay="0">
                                      <p:tn val="66"/>
                                    </p:cond>
                                  </p:endCondLst>
                                  <p:childTnLst>
                                    <p:set>
                                      <p:cBhvr>
                                        <p:cTn id="67" dur="1" fill="hold">
                                          <p:stCondLst>
                                            <p:cond delay="0"/>
                                          </p:stCondLst>
                                        </p:cTn>
                                        <p:tgtEl>
                                          <p:spTgt spid="88">
                                            <p:txEl>
                                              <p:pRg st="0" end="0"/>
                                            </p:txEl>
                                          </p:spTgt>
                                        </p:tgtEl>
                                        <p:attrNameLst>
                                          <p:attrName>style.visibility</p:attrName>
                                        </p:attrNameLst>
                                      </p:cBhvr>
                                      <p:to>
                                        <p:strVal val="visible"/>
                                      </p:to>
                                    </p:set>
                                    <p:animEffect transition="in" filter="fade">
                                      <p:cBhvr>
                                        <p:cTn id="68" dur="500"/>
                                        <p:tgtEl>
                                          <p:spTgt spid="88">
                                            <p:txEl>
                                              <p:pRg st="0" end="0"/>
                                            </p:txEl>
                                          </p:spTgt>
                                        </p:tgtEl>
                                      </p:cBhvr>
                                    </p:animEffect>
                                  </p:childTnLst>
                                </p:cTn>
                              </p:par>
                            </p:childTnLst>
                          </p:cTn>
                        </p:par>
                        <p:par>
                          <p:cTn id="69" fill="hold">
                            <p:stCondLst>
                              <p:cond delay="70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81"/>
                                        </p:tgtEl>
                                        <p:attrNameLst>
                                          <p:attrName>style.visibility</p:attrName>
                                        </p:attrNameLst>
                                      </p:cBhvr>
                                      <p:to>
                                        <p:strVal val="visible"/>
                                      </p:to>
                                    </p:set>
                                    <p:animEffect transition="in" filter="fade">
                                      <p:cBhvr>
                                        <p:cTn id="72" dur="500"/>
                                        <p:tgtEl>
                                          <p:spTgt spid="81"/>
                                        </p:tgtEl>
                                      </p:cBhvr>
                                    </p:animEffect>
                                  </p:childTnLst>
                                </p:cTn>
                              </p:par>
                            </p:childTnLst>
                          </p:cTn>
                        </p:par>
                        <p:par>
                          <p:cTn id="73" fill="hold">
                            <p:stCondLst>
                              <p:cond delay="7500"/>
                            </p:stCondLst>
                            <p:childTnLst>
                              <p:par>
                                <p:cTn id="74" presetID="9" presetClass="entr" presetSubtype="0" fill="hold" grpId="0"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dissolve">
                                      <p:cBhvr>
                                        <p:cTn id="76" dur="500"/>
                                        <p:tgtEl>
                                          <p:spTgt spid="45"/>
                                        </p:tgtEl>
                                      </p:cBhvr>
                                    </p:animEffect>
                                  </p:childTnLst>
                                </p:cTn>
                              </p:par>
                            </p:childTnLst>
                          </p:cTn>
                        </p:par>
                        <p:par>
                          <p:cTn id="77" fill="hold">
                            <p:stCondLst>
                              <p:cond delay="8000"/>
                            </p:stCondLst>
                            <p:childTnLst>
                              <p:par>
                                <p:cTn id="78" presetID="10" presetClass="entr" presetSubtype="0" fill="hold" nodeType="after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childTnLst>
                          </p:cTn>
                        </p:par>
                        <p:par>
                          <p:cTn id="81" fill="hold">
                            <p:stCondLst>
                              <p:cond delay="8500"/>
                            </p:stCondLst>
                            <p:childTnLst>
                              <p:par>
                                <p:cTn id="82" presetID="10" presetClass="entr" presetSubtype="0" fill="hold" grpId="0" nodeType="afterEffect" nodePh="1">
                                  <p:stCondLst>
                                    <p:cond delay="0"/>
                                  </p:stCondLst>
                                  <p:endCondLst>
                                    <p:cond evt="begin" delay="0">
                                      <p:tn val="82"/>
                                    </p:cond>
                                  </p:endCondLst>
                                  <p:childTnLst>
                                    <p:set>
                                      <p:cBhvr>
                                        <p:cTn id="83" dur="1" fill="hold">
                                          <p:stCondLst>
                                            <p:cond delay="0"/>
                                          </p:stCondLst>
                                        </p:cTn>
                                        <p:tgtEl>
                                          <p:spTgt spid="91">
                                            <p:txEl>
                                              <p:pRg st="0" end="0"/>
                                            </p:txEl>
                                          </p:spTgt>
                                        </p:tgtEl>
                                        <p:attrNameLst>
                                          <p:attrName>style.visibility</p:attrName>
                                        </p:attrNameLst>
                                      </p:cBhvr>
                                      <p:to>
                                        <p:strVal val="visible"/>
                                      </p:to>
                                    </p:set>
                                    <p:animEffect transition="in" filter="fade">
                                      <p:cBhvr>
                                        <p:cTn id="84" dur="500"/>
                                        <p:tgtEl>
                                          <p:spTgt spid="91">
                                            <p:txEl>
                                              <p:pRg st="0" end="0"/>
                                            </p:txEl>
                                          </p:spTgt>
                                        </p:tgtEl>
                                      </p:cBhvr>
                                    </p:animEffect>
                                  </p:childTnLst>
                                </p:cTn>
                              </p:par>
                              <p:par>
                                <p:cTn id="85" presetID="10" presetClass="entr" presetSubtype="0" fill="hold" grpId="0" nodeType="withEffect" nodePh="1">
                                  <p:stCondLst>
                                    <p:cond delay="0"/>
                                  </p:stCondLst>
                                  <p:endCondLst>
                                    <p:cond evt="begin" delay="0">
                                      <p:tn val="85"/>
                                    </p:cond>
                                  </p:endCondLst>
                                  <p:childTnLst>
                                    <p:set>
                                      <p:cBhvr>
                                        <p:cTn id="86" dur="1" fill="hold">
                                          <p:stCondLst>
                                            <p:cond delay="0"/>
                                          </p:stCondLst>
                                        </p:cTn>
                                        <p:tgtEl>
                                          <p:spTgt spid="92">
                                            <p:txEl>
                                              <p:pRg st="0" end="0"/>
                                            </p:txEl>
                                          </p:spTgt>
                                        </p:tgtEl>
                                        <p:attrNameLst>
                                          <p:attrName>style.visibility</p:attrName>
                                        </p:attrNameLst>
                                      </p:cBhvr>
                                      <p:to>
                                        <p:strVal val="visible"/>
                                      </p:to>
                                    </p:set>
                                    <p:animEffect transition="in" filter="fade">
                                      <p:cBhvr>
                                        <p:cTn id="87" dur="500"/>
                                        <p:tgtEl>
                                          <p:spTgt spid="92">
                                            <p:txEl>
                                              <p:pRg st="0" end="0"/>
                                            </p:txEl>
                                          </p:spTgt>
                                        </p:tgtEl>
                                      </p:cBhvr>
                                    </p:animEffect>
                                  </p:childTnLst>
                                </p:cTn>
                              </p:par>
                            </p:childTnLst>
                          </p:cTn>
                        </p:par>
                        <p:par>
                          <p:cTn id="88" fill="hold">
                            <p:stCondLst>
                              <p:cond delay="9000"/>
                            </p:stCondLst>
                            <p:childTnLst>
                              <p:par>
                                <p:cTn id="89" presetID="10" presetClass="entr" presetSubtype="0" fill="hold" grpId="0" nodeType="afterEffect" nodePh="1">
                                  <p:stCondLst>
                                    <p:cond delay="0"/>
                                  </p:stCondLst>
                                  <p:endCondLst>
                                    <p:cond evt="begin" delay="0">
                                      <p:tn val="89"/>
                                    </p:cond>
                                  </p:endCondLst>
                                  <p:childTnLst>
                                    <p:set>
                                      <p:cBhvr>
                                        <p:cTn id="90" dur="1" fill="hold">
                                          <p:stCondLst>
                                            <p:cond delay="0"/>
                                          </p:stCondLst>
                                        </p:cTn>
                                        <p:tgtEl>
                                          <p:spTgt spid="82"/>
                                        </p:tgtEl>
                                        <p:attrNameLst>
                                          <p:attrName>style.visibility</p:attrName>
                                        </p:attrNameLst>
                                      </p:cBhvr>
                                      <p:to>
                                        <p:strVal val="visible"/>
                                      </p:to>
                                    </p:set>
                                    <p:animEffect transition="in" filter="fade">
                                      <p:cBhvr>
                                        <p:cTn id="91" dur="500"/>
                                        <p:tgtEl>
                                          <p:spTgt spid="82"/>
                                        </p:tgtEl>
                                      </p:cBhvr>
                                    </p:animEffect>
                                  </p:childTnLst>
                                </p:cTn>
                              </p:par>
                            </p:childTnLst>
                          </p:cTn>
                        </p:par>
                        <p:par>
                          <p:cTn id="92" fill="hold">
                            <p:stCondLst>
                              <p:cond delay="9500"/>
                            </p:stCondLst>
                            <p:childTnLst>
                              <p:par>
                                <p:cTn id="93" presetID="9" presetClass="entr" presetSubtype="0"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dissolve">
                                      <p:cBhvr>
                                        <p:cTn id="95" dur="500"/>
                                        <p:tgtEl>
                                          <p:spTgt spid="41"/>
                                        </p:tgtEl>
                                      </p:cBhvr>
                                    </p:animEffect>
                                  </p:childTnLst>
                                </p:cTn>
                              </p:par>
                            </p:childTnLst>
                          </p:cTn>
                        </p:par>
                        <p:par>
                          <p:cTn id="96" fill="hold">
                            <p:stCondLst>
                              <p:cond delay="10000"/>
                            </p:stCondLst>
                            <p:childTnLst>
                              <p:par>
                                <p:cTn id="97" presetID="10" presetClass="entr" presetSubtype="0" fill="hold"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500"/>
                                        <p:tgtEl>
                                          <p:spTgt spid="7"/>
                                        </p:tgtEl>
                                      </p:cBhvr>
                                    </p:animEffect>
                                  </p:childTnLst>
                                </p:cTn>
                              </p:par>
                            </p:childTnLst>
                          </p:cTn>
                        </p:par>
                        <p:par>
                          <p:cTn id="100" fill="hold">
                            <p:stCondLst>
                              <p:cond delay="10500"/>
                            </p:stCondLst>
                            <p:childTnLst>
                              <p:par>
                                <p:cTn id="101" presetID="10" presetClass="entr" presetSubtype="0" fill="hold" grpId="0" nodeType="afterEffect" nodePh="1">
                                  <p:stCondLst>
                                    <p:cond delay="0"/>
                                  </p:stCondLst>
                                  <p:endCondLst>
                                    <p:cond evt="begin" delay="0">
                                      <p:tn val="101"/>
                                    </p:cond>
                                  </p:endCondLst>
                                  <p:childTnLst>
                                    <p:set>
                                      <p:cBhvr>
                                        <p:cTn id="102" dur="1" fill="hold">
                                          <p:stCondLst>
                                            <p:cond delay="0"/>
                                          </p:stCondLst>
                                        </p:cTn>
                                        <p:tgtEl>
                                          <p:spTgt spid="89">
                                            <p:txEl>
                                              <p:pRg st="0" end="0"/>
                                            </p:txEl>
                                          </p:spTgt>
                                        </p:tgtEl>
                                        <p:attrNameLst>
                                          <p:attrName>style.visibility</p:attrName>
                                        </p:attrNameLst>
                                      </p:cBhvr>
                                      <p:to>
                                        <p:strVal val="visible"/>
                                      </p:to>
                                    </p:set>
                                    <p:animEffect transition="in" filter="fade">
                                      <p:cBhvr>
                                        <p:cTn id="103" dur="500"/>
                                        <p:tgtEl>
                                          <p:spTgt spid="89">
                                            <p:txEl>
                                              <p:pRg st="0" end="0"/>
                                            </p:txEl>
                                          </p:spTgt>
                                        </p:tgtEl>
                                      </p:cBhvr>
                                    </p:animEffect>
                                  </p:childTnLst>
                                </p:cTn>
                              </p:par>
                              <p:par>
                                <p:cTn id="104" presetID="10" presetClass="entr" presetSubtype="0" fill="hold" grpId="0" nodeType="withEffect" nodePh="1">
                                  <p:stCondLst>
                                    <p:cond delay="0"/>
                                  </p:stCondLst>
                                  <p:endCondLst>
                                    <p:cond evt="begin" delay="0">
                                      <p:tn val="104"/>
                                    </p:cond>
                                  </p:endCondLst>
                                  <p:childTnLst>
                                    <p:set>
                                      <p:cBhvr>
                                        <p:cTn id="105" dur="1" fill="hold">
                                          <p:stCondLst>
                                            <p:cond delay="0"/>
                                          </p:stCondLst>
                                        </p:cTn>
                                        <p:tgtEl>
                                          <p:spTgt spid="90">
                                            <p:txEl>
                                              <p:pRg st="0" end="0"/>
                                            </p:txEl>
                                          </p:spTgt>
                                        </p:tgtEl>
                                        <p:attrNameLst>
                                          <p:attrName>style.visibility</p:attrName>
                                        </p:attrNameLst>
                                      </p:cBhvr>
                                      <p:to>
                                        <p:strVal val="visible"/>
                                      </p:to>
                                    </p:set>
                                    <p:animEffect transition="in" filter="fade">
                                      <p:cBhvr>
                                        <p:cTn id="106" dur="500"/>
                                        <p:tgtEl>
                                          <p:spTgt spid="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16" grpId="0"/>
      <p:bldP spid="21" grpId="0" build="p">
        <p:tmplLst>
          <p:tmpl lvl="1">
            <p:tnLst>
              <p:par>
                <p:cTn presetID="9"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dissolve">
                      <p:cBhvr>
                        <p:cTn dur="500"/>
                        <p:tgtEl>
                          <p:spTgt spid="21"/>
                        </p:tgtEl>
                      </p:cBhvr>
                    </p:animEffect>
                  </p:childTnLst>
                </p:cTn>
              </p:par>
            </p:tnLst>
          </p:tmpl>
        </p:tmplLst>
      </p:bldP>
      <p:bldP spid="23" grpId="0" animBg="1"/>
      <p:bldP spid="41" grpId="0" animBg="1"/>
      <p:bldP spid="43" grpId="0" animBg="1"/>
      <p:bldP spid="45" grpId="0" animBg="1"/>
      <p:bldP spid="47" grpId="0" animBg="1"/>
      <p:bldP spid="8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4"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childTnLst>
                </p:cTn>
              </p:par>
            </p:tnLst>
          </p:tmpl>
        </p:tmplLst>
      </p:bldP>
      <p:bldP spid="8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88"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88"/>
                        </p:tgtEl>
                        <p:attrNameLst>
                          <p:attrName>style.visibility</p:attrName>
                        </p:attrNameLst>
                      </p:cBhvr>
                      <p:to>
                        <p:strVal val="visible"/>
                      </p:to>
                    </p:set>
                    <p:animEffect transition="in" filter="fade">
                      <p:cBhvr>
                        <p:cTn dur="500"/>
                        <p:tgtEl>
                          <p:spTgt spid="88"/>
                        </p:tgtEl>
                      </p:cBhvr>
                    </p:animEffect>
                  </p:childTnLst>
                </p:cTn>
              </p:par>
            </p:tnLst>
          </p:tmpl>
        </p:tmplLst>
      </p:bldP>
      <p:bldP spid="8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P spid="90"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childTnLst>
                </p:cTn>
              </p:par>
            </p:tnLst>
          </p:tmpl>
        </p:tmplLst>
      </p:bldP>
      <p:bldP spid="9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childTnLst>
                </p:cTn>
              </p:par>
            </p:tnLst>
          </p:tmpl>
        </p:tmplLst>
      </p:bldP>
      <p:bldP spid="92"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411718"/>
      </p:ext>
    </p:extLst>
  </p:cSld>
  <p:clrMapOvr>
    <a:masterClrMapping/>
  </p:clrMapOvr>
  <p:transition spd="slow">
    <p:cover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865813" y="0"/>
            <a:ext cx="6323012" cy="6858000"/>
          </a:xfrm>
        </p:spPr>
        <p:txBody>
          <a:bodyPr/>
          <a:lstStyle/>
          <a:p>
            <a:endParaRPr lang="en-US"/>
          </a:p>
        </p:txBody>
      </p:sp>
    </p:spTree>
  </p:cSld>
  <p:clrMapOvr>
    <a:masterClrMapping/>
  </p:clrMapOvr>
  <p:transition spd="slow">
    <p:cover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9" name="Picture Placeholder 11"/>
          <p:cNvSpPr>
            <a:spLocks noGrp="1"/>
          </p:cNvSpPr>
          <p:nvPr>
            <p:ph type="pic" sz="quarter" idx="13" hasCustomPrompt="1"/>
          </p:nvPr>
        </p:nvSpPr>
        <p:spPr>
          <a:xfrm>
            <a:off x="3503611" y="4442692"/>
            <a:ext cx="2576274" cy="1699491"/>
          </a:xfrm>
        </p:spPr>
        <p:txBody>
          <a:bodyPr>
            <a:normAutofit/>
          </a:bodyPr>
          <a:lstStyle>
            <a:lvl1pPr marL="0" marR="0" indent="0" algn="r" defTabSz="1172078" rtl="1" eaLnBrk="1" fontAlgn="auto" latinLnBrk="0" hangingPunct="1">
              <a:lnSpc>
                <a:spcPct val="100000"/>
              </a:lnSpc>
              <a:spcBef>
                <a:spcPct val="20000"/>
              </a:spcBef>
              <a:spcAft>
                <a:spcPts val="0"/>
              </a:spcAft>
              <a:buClrTx/>
              <a:buSzTx/>
              <a:buFont typeface="Arial" pitchFamily="34" charset="0"/>
              <a:buNone/>
              <a:tabLst/>
              <a:defRPr sz="1600">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ct val="100000"/>
              </a:lnSpc>
              <a:spcBef>
                <a:spcPct val="20000"/>
              </a:spcBef>
              <a:spcAft>
                <a:spcPts val="0"/>
              </a:spcAft>
              <a:buClrTx/>
              <a:buSzTx/>
              <a:buFont typeface="Arial" pitchFamily="34" charset="0"/>
              <a:buNone/>
              <a:tabLst/>
              <a:defRPr/>
            </a:pPr>
            <a:r>
              <a:rPr lang="ar-EG" dirty="0"/>
              <a:t>أنقر لإضافة صورة</a:t>
            </a:r>
            <a:endParaRPr lang="en-US" dirty="0"/>
          </a:p>
        </p:txBody>
      </p:sp>
      <p:sp>
        <p:nvSpPr>
          <p:cNvPr id="12" name="Picture Placeholder 11"/>
          <p:cNvSpPr>
            <a:spLocks noGrp="1"/>
          </p:cNvSpPr>
          <p:nvPr>
            <p:ph type="pic" sz="quarter" idx="10" hasCustomPrompt="1"/>
          </p:nvPr>
        </p:nvSpPr>
        <p:spPr>
          <a:xfrm>
            <a:off x="761125" y="811572"/>
            <a:ext cx="2576274" cy="1699491"/>
          </a:xfrm>
        </p:spPr>
        <p:txBody>
          <a:bodyPr>
            <a:normAutofit/>
          </a:bodyPr>
          <a:lstStyle>
            <a:lvl1pPr marL="0" indent="0" algn="r" rtl="1">
              <a:buNone/>
              <a:defRPr sz="1600">
                <a:latin typeface="Helvetica Neue W23 for SKY Reg" panose="020B0604020202020204" pitchFamily="34" charset="-78"/>
                <a:cs typeface="Helvetica Neue W23 for SKY Reg" panose="020B0604020202020204" pitchFamily="34" charset="-78"/>
              </a:defRPr>
            </a:lvl1pPr>
          </a:lstStyle>
          <a:p>
            <a:r>
              <a:rPr lang="ar-EG" dirty="0"/>
              <a:t>أنقر لإضافة صورة</a:t>
            </a:r>
            <a:endParaRPr lang="en-US" dirty="0"/>
          </a:p>
        </p:txBody>
      </p:sp>
      <p:sp>
        <p:nvSpPr>
          <p:cNvPr id="15" name="Picture Placeholder 14"/>
          <p:cNvSpPr>
            <a:spLocks noGrp="1"/>
          </p:cNvSpPr>
          <p:nvPr>
            <p:ph type="pic" sz="quarter" idx="11" hasCustomPrompt="1"/>
          </p:nvPr>
        </p:nvSpPr>
        <p:spPr>
          <a:xfrm>
            <a:off x="761124" y="2689197"/>
            <a:ext cx="2576274" cy="3452985"/>
          </a:xfrm>
        </p:spPr>
        <p:txBody>
          <a:bodyPr>
            <a:normAutofit/>
          </a:bodyPr>
          <a:lstStyle>
            <a:lvl1pPr marL="0" marR="0" indent="0" algn="r" defTabSz="1172078" rtl="1" eaLnBrk="1" fontAlgn="auto" latinLnBrk="0" hangingPunct="1">
              <a:lnSpc>
                <a:spcPct val="100000"/>
              </a:lnSpc>
              <a:spcBef>
                <a:spcPct val="20000"/>
              </a:spcBef>
              <a:spcAft>
                <a:spcPts val="0"/>
              </a:spcAft>
              <a:buClrTx/>
              <a:buSzTx/>
              <a:buFont typeface="Arial" pitchFamily="34" charset="0"/>
              <a:buNone/>
              <a:tabLst/>
              <a:defRPr sz="1600">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ct val="100000"/>
              </a:lnSpc>
              <a:spcBef>
                <a:spcPct val="20000"/>
              </a:spcBef>
              <a:spcAft>
                <a:spcPts val="0"/>
              </a:spcAft>
              <a:buClrTx/>
              <a:buSzTx/>
              <a:buFont typeface="Arial" pitchFamily="34" charset="0"/>
              <a:buNone/>
              <a:tabLst/>
              <a:defRPr/>
            </a:pPr>
            <a:r>
              <a:rPr lang="ar-EG" dirty="0"/>
              <a:t>أنقر لإضافة صورة</a:t>
            </a:r>
            <a:endParaRPr lang="en-US" dirty="0"/>
          </a:p>
        </p:txBody>
      </p:sp>
      <p:sp>
        <p:nvSpPr>
          <p:cNvPr id="18" name="Picture Placeholder 14"/>
          <p:cNvSpPr>
            <a:spLocks noGrp="1"/>
          </p:cNvSpPr>
          <p:nvPr>
            <p:ph type="pic" sz="quarter" idx="12" hasCustomPrompt="1"/>
          </p:nvPr>
        </p:nvSpPr>
        <p:spPr>
          <a:xfrm>
            <a:off x="3503612" y="811572"/>
            <a:ext cx="2576274" cy="3452985"/>
          </a:xfrm>
        </p:spPr>
        <p:txBody>
          <a:bodyPr>
            <a:normAutofit/>
          </a:bodyPr>
          <a:lstStyle>
            <a:lvl1pPr marL="0" marR="0" indent="0" algn="r" defTabSz="1172078" rtl="1" eaLnBrk="1" fontAlgn="auto" latinLnBrk="0" hangingPunct="1">
              <a:lnSpc>
                <a:spcPct val="100000"/>
              </a:lnSpc>
              <a:spcBef>
                <a:spcPct val="20000"/>
              </a:spcBef>
              <a:spcAft>
                <a:spcPts val="0"/>
              </a:spcAft>
              <a:buClrTx/>
              <a:buSzTx/>
              <a:buFont typeface="Arial" pitchFamily="34" charset="0"/>
              <a:buNone/>
              <a:tabLst/>
              <a:defRPr sz="1600">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ct val="100000"/>
              </a:lnSpc>
              <a:spcBef>
                <a:spcPct val="20000"/>
              </a:spcBef>
              <a:spcAft>
                <a:spcPts val="0"/>
              </a:spcAft>
              <a:buClrTx/>
              <a:buSzTx/>
              <a:buFont typeface="Arial" pitchFamily="34" charset="0"/>
              <a:buNone/>
              <a:tabLst/>
              <a:defRPr/>
            </a:pPr>
            <a:r>
              <a:rPr lang="ar-EG" dirty="0"/>
              <a:t>أنقر لإضافة صورة</a:t>
            </a:r>
            <a:endParaRPr lang="en-US" dirty="0"/>
          </a:p>
        </p:txBody>
      </p:sp>
    </p:spTree>
    <p:extLst>
      <p:ext uri="{BB962C8B-B14F-4D97-AF65-F5344CB8AC3E}">
        <p14:creationId xmlns:p14="http://schemas.microsoft.com/office/powerpoint/2010/main" val="150279809"/>
      </p:ext>
    </p:extLst>
  </p:cSld>
  <p:clrMapOvr>
    <a:masterClrMapping/>
  </p:clrMapOvr>
  <p:transition spd="slow">
    <p:cover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15" name="Picture Placeholder 13"/>
          <p:cNvSpPr>
            <a:spLocks noGrp="1"/>
          </p:cNvSpPr>
          <p:nvPr>
            <p:ph type="pic" sz="quarter" idx="11" hasCustomPrompt="1"/>
          </p:nvPr>
        </p:nvSpPr>
        <p:spPr>
          <a:xfrm>
            <a:off x="6197286" y="1699657"/>
            <a:ext cx="2286000" cy="2286000"/>
          </a:xfrm>
          <a:effectLst/>
        </p:spPr>
        <p:txBody>
          <a:bodyPr>
            <a:normAutofit/>
          </a:bodyPr>
          <a:lstStyle>
            <a:lvl1pPr marL="0" marR="0" indent="0" algn="r" defTabSz="1172078" rtl="1" eaLnBrk="1" fontAlgn="auto" latinLnBrk="0" hangingPunct="1">
              <a:lnSpc>
                <a:spcPct val="100000"/>
              </a:lnSpc>
              <a:spcBef>
                <a:spcPct val="20000"/>
              </a:spcBef>
              <a:spcAft>
                <a:spcPts val="0"/>
              </a:spcAft>
              <a:buClrTx/>
              <a:buSzTx/>
              <a:buFont typeface="Arial" pitchFamily="34" charset="0"/>
              <a:buNone/>
              <a:tabLst/>
              <a:defRPr sz="1600">
                <a:ln>
                  <a:noFill/>
                </a:ln>
                <a:solidFill>
                  <a:schemeClr val="bg1">
                    <a:lumMod val="85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ct val="100000"/>
              </a:lnSpc>
              <a:spcBef>
                <a:spcPct val="20000"/>
              </a:spcBef>
              <a:spcAft>
                <a:spcPts val="0"/>
              </a:spcAft>
              <a:buClrTx/>
              <a:buSzTx/>
              <a:buFont typeface="Arial" pitchFamily="34" charset="0"/>
              <a:buNone/>
              <a:tabLst/>
              <a:defRPr/>
            </a:pPr>
            <a:r>
              <a:rPr lang="ar-EG" dirty="0"/>
              <a:t>أنقر لإضافة صورة</a:t>
            </a:r>
            <a:endParaRPr lang="en-US" dirty="0"/>
          </a:p>
          <a:p>
            <a:endParaRPr lang="en-US" dirty="0"/>
          </a:p>
        </p:txBody>
      </p:sp>
      <p:sp>
        <p:nvSpPr>
          <p:cNvPr id="17" name="Picture Placeholder 13"/>
          <p:cNvSpPr>
            <a:spLocks noGrp="1"/>
          </p:cNvSpPr>
          <p:nvPr>
            <p:ph type="pic" sz="quarter" idx="13" hasCustomPrompt="1"/>
          </p:nvPr>
        </p:nvSpPr>
        <p:spPr>
          <a:xfrm>
            <a:off x="1399775" y="1709920"/>
            <a:ext cx="4693944" cy="4690877"/>
          </a:xfrm>
          <a:effectLst/>
        </p:spPr>
        <p:txBody>
          <a:bodyPr>
            <a:normAutofit/>
          </a:bodyPr>
          <a:lstStyle>
            <a:lvl1pPr marL="0" marR="0" indent="0" algn="r" defTabSz="1172078" rtl="1" eaLnBrk="1" fontAlgn="auto" latinLnBrk="0" hangingPunct="1">
              <a:lnSpc>
                <a:spcPct val="100000"/>
              </a:lnSpc>
              <a:spcBef>
                <a:spcPct val="20000"/>
              </a:spcBef>
              <a:spcAft>
                <a:spcPts val="0"/>
              </a:spcAft>
              <a:buClrTx/>
              <a:buSzTx/>
              <a:buFont typeface="Arial" pitchFamily="34" charset="0"/>
              <a:buNone/>
              <a:tabLst/>
              <a:defRPr sz="2400">
                <a:ln>
                  <a:noFill/>
                </a:ln>
                <a:solidFill>
                  <a:schemeClr val="bg1">
                    <a:lumMod val="85000"/>
                  </a:schemeClr>
                </a:solidFill>
                <a:latin typeface="Helvetica Neue W23 for SKY Reg" panose="020B0604020202020204" pitchFamily="34" charset="-78"/>
                <a:cs typeface="Helvetica Neue W23 for SKY Reg" panose="020B0604020202020204" pitchFamily="34" charset="-78"/>
              </a:defRPr>
            </a:lvl1pPr>
          </a:lstStyle>
          <a:p>
            <a:r>
              <a:rPr lang="ar-EG" dirty="0"/>
              <a:t>أنقر لإضافة صورة</a:t>
            </a:r>
            <a:endParaRPr lang="en-US" dirty="0"/>
          </a:p>
        </p:txBody>
      </p:sp>
      <p:sp>
        <p:nvSpPr>
          <p:cNvPr id="13" name="Picture Placeholder 13"/>
          <p:cNvSpPr>
            <a:spLocks noGrp="1"/>
          </p:cNvSpPr>
          <p:nvPr>
            <p:ph type="pic" sz="quarter" idx="16" hasCustomPrompt="1"/>
          </p:nvPr>
        </p:nvSpPr>
        <p:spPr>
          <a:xfrm>
            <a:off x="8574467" y="4100945"/>
            <a:ext cx="2286000" cy="2286000"/>
          </a:xfrm>
          <a:effectLst/>
        </p:spPr>
        <p:txBody>
          <a:bodyPr>
            <a:normAutofit/>
          </a:bodyPr>
          <a:lstStyle>
            <a:lvl1pPr marL="0" marR="0" indent="0" algn="r" defTabSz="1172078" rtl="1" eaLnBrk="1" fontAlgn="auto" latinLnBrk="0" hangingPunct="1">
              <a:lnSpc>
                <a:spcPct val="100000"/>
              </a:lnSpc>
              <a:spcBef>
                <a:spcPct val="20000"/>
              </a:spcBef>
              <a:spcAft>
                <a:spcPts val="0"/>
              </a:spcAft>
              <a:buClrTx/>
              <a:buSzTx/>
              <a:buFont typeface="Arial" pitchFamily="34" charset="0"/>
              <a:buNone/>
              <a:tabLst/>
              <a:defRPr sz="1600">
                <a:ln>
                  <a:noFill/>
                </a:ln>
                <a:solidFill>
                  <a:schemeClr val="bg1">
                    <a:lumMod val="85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ct val="100000"/>
              </a:lnSpc>
              <a:spcBef>
                <a:spcPct val="20000"/>
              </a:spcBef>
              <a:spcAft>
                <a:spcPts val="0"/>
              </a:spcAft>
              <a:buClrTx/>
              <a:buSzTx/>
              <a:buFont typeface="Arial" pitchFamily="34" charset="0"/>
              <a:buNone/>
              <a:tabLst/>
              <a:defRPr/>
            </a:pPr>
            <a:r>
              <a:rPr lang="ar-EG" dirty="0"/>
              <a:t>أنقر لإضافة صورة</a:t>
            </a:r>
            <a:endParaRPr lang="en-US" dirty="0"/>
          </a:p>
        </p:txBody>
      </p:sp>
      <p:sp>
        <p:nvSpPr>
          <p:cNvPr id="11" name="Rectangle 10"/>
          <p:cNvSpPr/>
          <p:nvPr userDrawn="1"/>
        </p:nvSpPr>
        <p:spPr>
          <a:xfrm>
            <a:off x="8574467" y="1683330"/>
            <a:ext cx="2286000" cy="2286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202205" y="4100945"/>
            <a:ext cx="2286000" cy="2286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3241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6"/>
          <p:cNvSpPr>
            <a:spLocks noGrp="1"/>
          </p:cNvSpPr>
          <p:nvPr>
            <p:ph type="pic" sz="quarter" idx="19"/>
          </p:nvPr>
        </p:nvSpPr>
        <p:spPr>
          <a:xfrm>
            <a:off x="4609765" y="2239995"/>
            <a:ext cx="2894220" cy="2895445"/>
          </a:xfrm>
          <a:prstGeom prst="ellipse">
            <a:avLst/>
          </a:prstGeom>
          <a:noFill/>
          <a:ln w="6350">
            <a:solidFill>
              <a:schemeClr val="accent5"/>
            </a:solidFill>
          </a:ln>
          <a:effectLst/>
        </p:spPr>
        <p:txBody>
          <a:bodyPr>
            <a:normAutofit/>
          </a:bodyPr>
          <a:lstStyle>
            <a:lvl1pPr>
              <a:defRPr sz="1400"/>
            </a:lvl1pPr>
          </a:lstStyle>
          <a:p>
            <a:endParaRPr lang="en-GB" dirty="0"/>
          </a:p>
        </p:txBody>
      </p:sp>
      <p:sp>
        <p:nvSpPr>
          <p:cNvPr id="21" name="Content Placeholder 20"/>
          <p:cNvSpPr>
            <a:spLocks noGrp="1"/>
          </p:cNvSpPr>
          <p:nvPr>
            <p:ph sz="quarter" idx="16" hasCustomPrompt="1"/>
          </p:nvPr>
        </p:nvSpPr>
        <p:spPr>
          <a:xfrm>
            <a:off x="917477" y="2343501"/>
            <a:ext cx="3240459" cy="223856"/>
          </a:xfrm>
        </p:spPr>
        <p:txBody>
          <a:bodyPr lIns="0" tIns="0" rIns="0" bIns="0">
            <a:noAutofit/>
          </a:bodyPr>
          <a:lstStyle>
            <a:lvl1pPr marL="0" indent="0" algn="r">
              <a:buNone/>
              <a:defRPr sz="1800">
                <a:solidFill>
                  <a:schemeClr val="bg1">
                    <a:lumMod val="50000"/>
                  </a:schemeClr>
                </a:solidFill>
                <a:latin typeface="Source Sans Pro" panose="020B0503030403020204" pitchFamily="34" charset="0"/>
              </a:defRPr>
            </a:lvl1pPr>
          </a:lstStyle>
          <a:p>
            <a:pPr lvl="0"/>
            <a:r>
              <a:rPr lang="id-ID" dirty="0"/>
              <a:t>Write</a:t>
            </a:r>
            <a:endParaRPr lang="en-GB" dirty="0"/>
          </a:p>
        </p:txBody>
      </p:sp>
      <p:sp>
        <p:nvSpPr>
          <p:cNvPr id="26" name="Text Placeholder 17"/>
          <p:cNvSpPr>
            <a:spLocks noGrp="1"/>
          </p:cNvSpPr>
          <p:nvPr>
            <p:ph type="body" sz="quarter" idx="21" hasCustomPrompt="1"/>
          </p:nvPr>
        </p:nvSpPr>
        <p:spPr>
          <a:xfrm>
            <a:off x="1142703" y="2830494"/>
            <a:ext cx="3015234" cy="2285790"/>
          </a:xfrm>
        </p:spPr>
        <p:txBody>
          <a:bodyPr lIns="0" tIns="0" rIns="0" bIns="0">
            <a:normAutofit/>
          </a:bodyPr>
          <a:lstStyle>
            <a:lvl1pPr marL="0" indent="0" algn="r">
              <a:lnSpc>
                <a:spcPts val="1700"/>
              </a:lnSpc>
              <a:buNone/>
              <a:defRPr sz="1200">
                <a:solidFill>
                  <a:schemeClr val="tx2"/>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doloremquudantium</a:t>
            </a:r>
            <a:r>
              <a:rPr lang="en-US" dirty="0"/>
              <a:t>, </a:t>
            </a:r>
            <a:r>
              <a:rPr lang="en-US" dirty="0" err="1"/>
              <a:t>totamconseSed</a:t>
            </a:r>
            <a:r>
              <a:rPr lang="en-US" dirty="0"/>
              <a:t> </a:t>
            </a:r>
            <a:r>
              <a:rPr lang="en-US" dirty="0" err="1"/>
              <a:t>ut</a:t>
            </a:r>
            <a:r>
              <a:rPr lang="en-US" dirty="0"/>
              <a:t> </a:t>
            </a:r>
            <a:r>
              <a:rPr lang="en-US" dirty="0" err="1"/>
              <a:t>perspiciatis</a:t>
            </a:r>
            <a:endParaRPr lang="en-US" dirty="0"/>
          </a:p>
        </p:txBody>
      </p:sp>
      <p:sp>
        <p:nvSpPr>
          <p:cNvPr id="19" name="Shape 500"/>
          <p:cNvSpPr/>
          <p:nvPr userDrawn="1"/>
        </p:nvSpPr>
        <p:spPr>
          <a:xfrm flipH="1" flipV="1">
            <a:off x="8092170" y="3076787"/>
            <a:ext cx="2658586" cy="0"/>
          </a:xfrm>
          <a:prstGeom prst="line">
            <a:avLst/>
          </a:prstGeom>
          <a:ln w="12700">
            <a:solidFill>
              <a:schemeClr val="tx2"/>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2" name="Shape 501"/>
          <p:cNvSpPr/>
          <p:nvPr userDrawn="1"/>
        </p:nvSpPr>
        <p:spPr>
          <a:xfrm flipH="1">
            <a:off x="8092170" y="3076787"/>
            <a:ext cx="1385150" cy="0"/>
          </a:xfrm>
          <a:prstGeom prst="line">
            <a:avLst/>
          </a:prstGeom>
          <a:ln w="12700">
            <a:solidFill>
              <a:srgbClr val="C0392B"/>
            </a:solidFill>
            <a:miter lim="400000"/>
            <a:headEnd type="diamond"/>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7" name="Shape 504"/>
          <p:cNvSpPr/>
          <p:nvPr userDrawn="1"/>
        </p:nvSpPr>
        <p:spPr>
          <a:xfrm flipH="1">
            <a:off x="8092170" y="3849670"/>
            <a:ext cx="2658586" cy="0"/>
          </a:xfrm>
          <a:prstGeom prst="line">
            <a:avLst/>
          </a:prstGeom>
          <a:ln w="12700">
            <a:solidFill>
              <a:schemeClr val="tx2"/>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8" name="Shape 505"/>
          <p:cNvSpPr/>
          <p:nvPr userDrawn="1"/>
        </p:nvSpPr>
        <p:spPr>
          <a:xfrm flipH="1">
            <a:off x="8092169" y="3849670"/>
            <a:ext cx="2182983" cy="0"/>
          </a:xfrm>
          <a:prstGeom prst="line">
            <a:avLst/>
          </a:prstGeom>
          <a:ln w="12700">
            <a:solidFill>
              <a:srgbClr val="C0392B"/>
            </a:solidFill>
            <a:miter lim="400000"/>
            <a:headEnd type="diamond"/>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9" name="Shape 508"/>
          <p:cNvSpPr/>
          <p:nvPr userDrawn="1"/>
        </p:nvSpPr>
        <p:spPr>
          <a:xfrm flipH="1">
            <a:off x="8092170" y="4615011"/>
            <a:ext cx="2658586" cy="0"/>
          </a:xfrm>
          <a:prstGeom prst="line">
            <a:avLst/>
          </a:prstGeom>
          <a:ln w="12700">
            <a:solidFill>
              <a:schemeClr val="tx2"/>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30" name="Shape 509"/>
          <p:cNvSpPr/>
          <p:nvPr userDrawn="1"/>
        </p:nvSpPr>
        <p:spPr>
          <a:xfrm flipH="1">
            <a:off x="8092170" y="4615011"/>
            <a:ext cx="978514" cy="0"/>
          </a:xfrm>
          <a:prstGeom prst="line">
            <a:avLst/>
          </a:prstGeom>
          <a:ln w="12700">
            <a:solidFill>
              <a:srgbClr val="C0392B"/>
            </a:solidFill>
            <a:miter lim="400000"/>
            <a:headEnd type="diamond"/>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33" name="Content Placeholder 20"/>
          <p:cNvSpPr>
            <a:spLocks noGrp="1"/>
          </p:cNvSpPr>
          <p:nvPr>
            <p:ph sz="quarter" idx="22" hasCustomPrompt="1"/>
          </p:nvPr>
        </p:nvSpPr>
        <p:spPr>
          <a:xfrm>
            <a:off x="8038407" y="2343501"/>
            <a:ext cx="1564233" cy="181382"/>
          </a:xfrm>
        </p:spPr>
        <p:txBody>
          <a:bodyPr lIns="0" tIns="0" rIns="0" bIns="0">
            <a:noAutofit/>
          </a:bodyPr>
          <a:lstStyle>
            <a:lvl1pPr marL="0" indent="0" algn="l">
              <a:buNone/>
              <a:defRPr sz="1800">
                <a:solidFill>
                  <a:schemeClr val="bg1">
                    <a:lumMod val="50000"/>
                  </a:schemeClr>
                </a:solidFill>
                <a:latin typeface="Source Sans Pro" panose="020B0503030403020204" pitchFamily="34" charset="0"/>
              </a:defRPr>
            </a:lvl1pPr>
          </a:lstStyle>
          <a:p>
            <a:r>
              <a:rPr lang="id-ID" dirty="0"/>
              <a:t>Write</a:t>
            </a:r>
            <a:endParaRPr lang="en-US" dirty="0"/>
          </a:p>
        </p:txBody>
      </p:sp>
      <p:sp>
        <p:nvSpPr>
          <p:cNvPr id="34" name="Text Placeholder 17"/>
          <p:cNvSpPr>
            <a:spLocks noGrp="1"/>
          </p:cNvSpPr>
          <p:nvPr>
            <p:ph type="body" sz="quarter" idx="23" hasCustomPrompt="1"/>
          </p:nvPr>
        </p:nvSpPr>
        <p:spPr>
          <a:xfrm>
            <a:off x="8092170" y="2803563"/>
            <a:ext cx="1481309" cy="181837"/>
          </a:xfrm>
        </p:spPr>
        <p:txBody>
          <a:bodyPr lIns="0" tIns="0" rIns="0" bIns="0">
            <a:noAutofit/>
          </a:bodyPr>
          <a:lstStyle>
            <a:lvl1pPr marL="0" indent="0" algn="l">
              <a:lnSpc>
                <a:spcPts val="1700"/>
              </a:lnSpc>
              <a:buNone/>
              <a:defRPr sz="1100">
                <a:solidFill>
                  <a:schemeClr val="accent6"/>
                </a:solidFill>
              </a:defRPr>
            </a:lvl1pPr>
          </a:lstStyle>
          <a:p>
            <a:pPr lvl="0"/>
            <a:r>
              <a:rPr lang="en-US" dirty="0"/>
              <a:t>Adobe Photoshop</a:t>
            </a:r>
          </a:p>
        </p:txBody>
      </p:sp>
      <p:sp>
        <p:nvSpPr>
          <p:cNvPr id="35" name="Text Placeholder 17"/>
          <p:cNvSpPr>
            <a:spLocks noGrp="1"/>
          </p:cNvSpPr>
          <p:nvPr>
            <p:ph type="body" sz="quarter" idx="24" hasCustomPrompt="1"/>
          </p:nvPr>
        </p:nvSpPr>
        <p:spPr>
          <a:xfrm>
            <a:off x="9336754" y="3127562"/>
            <a:ext cx="290654"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50%</a:t>
            </a:r>
            <a:endParaRPr lang="en-US" dirty="0"/>
          </a:p>
        </p:txBody>
      </p:sp>
      <p:sp>
        <p:nvSpPr>
          <p:cNvPr id="36" name="Text Placeholder 17"/>
          <p:cNvSpPr>
            <a:spLocks noGrp="1"/>
          </p:cNvSpPr>
          <p:nvPr>
            <p:ph type="body" sz="quarter" idx="25" hasCustomPrompt="1"/>
          </p:nvPr>
        </p:nvSpPr>
        <p:spPr>
          <a:xfrm>
            <a:off x="8092170" y="3579238"/>
            <a:ext cx="1481309" cy="181837"/>
          </a:xfrm>
        </p:spPr>
        <p:txBody>
          <a:bodyPr lIns="0" tIns="0" rIns="0" bIns="0">
            <a:noAutofit/>
          </a:bodyPr>
          <a:lstStyle>
            <a:lvl1pPr marL="0" indent="0" algn="l">
              <a:lnSpc>
                <a:spcPts val="1700"/>
              </a:lnSpc>
              <a:buNone/>
              <a:defRPr sz="1100">
                <a:solidFill>
                  <a:schemeClr val="accent6"/>
                </a:solidFill>
              </a:defRPr>
            </a:lvl1pPr>
          </a:lstStyle>
          <a:p>
            <a:pPr lvl="0"/>
            <a:r>
              <a:rPr lang="en-US" dirty="0"/>
              <a:t>Adobe Photoshop</a:t>
            </a:r>
          </a:p>
        </p:txBody>
      </p:sp>
      <p:sp>
        <p:nvSpPr>
          <p:cNvPr id="37" name="Text Placeholder 17"/>
          <p:cNvSpPr>
            <a:spLocks noGrp="1"/>
          </p:cNvSpPr>
          <p:nvPr>
            <p:ph type="body" sz="quarter" idx="26" hasCustomPrompt="1"/>
          </p:nvPr>
        </p:nvSpPr>
        <p:spPr>
          <a:xfrm>
            <a:off x="10149342" y="3903237"/>
            <a:ext cx="290654"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50%</a:t>
            </a:r>
            <a:endParaRPr lang="en-US" dirty="0"/>
          </a:p>
        </p:txBody>
      </p:sp>
      <p:sp>
        <p:nvSpPr>
          <p:cNvPr id="38" name="Text Placeholder 17"/>
          <p:cNvSpPr>
            <a:spLocks noGrp="1"/>
          </p:cNvSpPr>
          <p:nvPr>
            <p:ph type="body" sz="quarter" idx="27" hasCustomPrompt="1"/>
          </p:nvPr>
        </p:nvSpPr>
        <p:spPr>
          <a:xfrm>
            <a:off x="8092170" y="4342077"/>
            <a:ext cx="1481309" cy="181837"/>
          </a:xfrm>
        </p:spPr>
        <p:txBody>
          <a:bodyPr lIns="0" tIns="0" rIns="0" bIns="0">
            <a:noAutofit/>
          </a:bodyPr>
          <a:lstStyle>
            <a:lvl1pPr marL="0" indent="0" algn="l">
              <a:lnSpc>
                <a:spcPts val="1700"/>
              </a:lnSpc>
              <a:buNone/>
              <a:defRPr sz="1100">
                <a:solidFill>
                  <a:schemeClr val="accent6"/>
                </a:solidFill>
              </a:defRPr>
            </a:lvl1pPr>
          </a:lstStyle>
          <a:p>
            <a:pPr lvl="0"/>
            <a:r>
              <a:rPr lang="en-US" dirty="0"/>
              <a:t>Adobe Photoshop</a:t>
            </a:r>
          </a:p>
        </p:txBody>
      </p:sp>
      <p:sp>
        <p:nvSpPr>
          <p:cNvPr id="39" name="Text Placeholder 17"/>
          <p:cNvSpPr>
            <a:spLocks noGrp="1"/>
          </p:cNvSpPr>
          <p:nvPr>
            <p:ph type="body" sz="quarter" idx="28" hasCustomPrompt="1"/>
          </p:nvPr>
        </p:nvSpPr>
        <p:spPr>
          <a:xfrm>
            <a:off x="8943157" y="4666076"/>
            <a:ext cx="290654"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50%</a:t>
            </a:r>
            <a:endParaRPr lang="en-US" dirty="0"/>
          </a:p>
        </p:txBody>
      </p:sp>
      <p:sp>
        <p:nvSpPr>
          <p:cNvPr id="24" name="Text Placeholder 17"/>
          <p:cNvSpPr>
            <a:spLocks noGrp="1"/>
          </p:cNvSpPr>
          <p:nvPr>
            <p:ph type="body" sz="quarter" idx="29" hasCustomPrompt="1"/>
          </p:nvPr>
        </p:nvSpPr>
        <p:spPr>
          <a:xfrm>
            <a:off x="5229982" y="5375094"/>
            <a:ext cx="1481309" cy="181837"/>
          </a:xfrm>
        </p:spPr>
        <p:txBody>
          <a:bodyPr lIns="0" tIns="0" rIns="0" bIns="0">
            <a:noAutofit/>
          </a:bodyPr>
          <a:lstStyle>
            <a:lvl1pPr marL="0" indent="0" algn="ctr">
              <a:lnSpc>
                <a:spcPts val="1700"/>
              </a:lnSpc>
              <a:buNone/>
              <a:defRPr sz="1400">
                <a:solidFill>
                  <a:schemeClr val="accent6"/>
                </a:solidFill>
              </a:defRPr>
            </a:lvl1pPr>
          </a:lstStyle>
          <a:p>
            <a:pPr lvl="0"/>
            <a:r>
              <a:rPr lang="id-ID" dirty="0"/>
              <a:t>Name</a:t>
            </a:r>
            <a:endParaRPr lang="en-US" dirty="0"/>
          </a:p>
        </p:txBody>
      </p:sp>
      <p:sp>
        <p:nvSpPr>
          <p:cNvPr id="25" name="Text Placeholder 17"/>
          <p:cNvSpPr>
            <a:spLocks noGrp="1"/>
          </p:cNvSpPr>
          <p:nvPr>
            <p:ph type="body" sz="quarter" idx="30" hasCustomPrompt="1"/>
          </p:nvPr>
        </p:nvSpPr>
        <p:spPr>
          <a:xfrm>
            <a:off x="5229982" y="5576648"/>
            <a:ext cx="1481309"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Title</a:t>
            </a:r>
            <a:endParaRPr lang="en-US" dirty="0"/>
          </a:p>
        </p:txBody>
      </p:sp>
    </p:spTree>
    <p:extLst>
      <p:ext uri="{BB962C8B-B14F-4D97-AF65-F5344CB8AC3E}">
        <p14:creationId xmlns:p14="http://schemas.microsoft.com/office/powerpoint/2010/main" val="3562061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wipe(right)">
                                      <p:cBhvr>
                                        <p:cTn id="20" dur="500"/>
                                        <p:tgtEl>
                                          <p:spTgt spid="21">
                                            <p:txEl>
                                              <p:pRg st="0" end="0"/>
                                            </p:tx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wipe(up)">
                                      <p:cBhvr>
                                        <p:cTn id="24" dur="500"/>
                                        <p:tgtEl>
                                          <p:spTgt spid="26">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3">
                                            <p:txEl>
                                              <p:pRg st="0" end="0"/>
                                            </p:txEl>
                                          </p:spTgt>
                                        </p:tgtEl>
                                        <p:attrNameLst>
                                          <p:attrName>style.visibility</p:attrName>
                                        </p:attrNameLst>
                                      </p:cBhvr>
                                      <p:to>
                                        <p:strVal val="visible"/>
                                      </p:to>
                                    </p:set>
                                    <p:animEffect transition="in" filter="wipe(left)">
                                      <p:cBhvr>
                                        <p:cTn id="28" dur="500"/>
                                        <p:tgtEl>
                                          <p:spTgt spid="3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up)">
                                      <p:cBhvr>
                                        <p:cTn id="44" dur="500"/>
                                        <p:tgtEl>
                                          <p:spTgt spid="35">
                                            <p:txEl>
                                              <p:pRg st="0" end="0"/>
                                            </p:txEl>
                                          </p:spTgt>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36">
                                            <p:txEl>
                                              <p:pRg st="0" end="0"/>
                                            </p:txEl>
                                          </p:spTgt>
                                        </p:tgtEl>
                                        <p:attrNameLst>
                                          <p:attrName>style.visibility</p:attrName>
                                        </p:attrNameLst>
                                      </p:cBhvr>
                                      <p:to>
                                        <p:strVal val="visible"/>
                                      </p:to>
                                    </p:set>
                                    <p:animEffect transition="in" filter="wipe(left)">
                                      <p:cBhvr>
                                        <p:cTn id="48" dur="500"/>
                                        <p:tgtEl>
                                          <p:spTgt spid="36">
                                            <p:txEl>
                                              <p:pRg st="0" end="0"/>
                                            </p:txEl>
                                          </p:spTgt>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childTnLst>
                          </p:cTn>
                        </p:par>
                        <p:par>
                          <p:cTn id="57" fill="hold">
                            <p:stCondLst>
                              <p:cond delay="6000"/>
                            </p:stCondLst>
                            <p:childTnLst>
                              <p:par>
                                <p:cTn id="58" presetID="22" presetClass="entr" presetSubtype="1" fill="hold" grpId="0" nodeType="afterEffect">
                                  <p:stCondLst>
                                    <p:cond delay="0"/>
                                  </p:stCondLst>
                                  <p:childTnLst>
                                    <p:set>
                                      <p:cBhvr>
                                        <p:cTn id="59" dur="1" fill="hold">
                                          <p:stCondLst>
                                            <p:cond delay="0"/>
                                          </p:stCondLst>
                                        </p:cTn>
                                        <p:tgtEl>
                                          <p:spTgt spid="37">
                                            <p:txEl>
                                              <p:pRg st="0" end="0"/>
                                            </p:txEl>
                                          </p:spTgt>
                                        </p:tgtEl>
                                        <p:attrNameLst>
                                          <p:attrName>style.visibility</p:attrName>
                                        </p:attrNameLst>
                                      </p:cBhvr>
                                      <p:to>
                                        <p:strVal val="visible"/>
                                      </p:to>
                                    </p:set>
                                    <p:animEffect transition="in" filter="wipe(up)">
                                      <p:cBhvr>
                                        <p:cTn id="60" dur="500"/>
                                        <p:tgtEl>
                                          <p:spTgt spid="37">
                                            <p:txEl>
                                              <p:pRg st="0" end="0"/>
                                            </p:txEl>
                                          </p:spTgt>
                                        </p:tgtEl>
                                      </p:cBhvr>
                                    </p:animEffect>
                                  </p:child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38">
                                            <p:txEl>
                                              <p:pRg st="0" end="0"/>
                                            </p:txEl>
                                          </p:spTgt>
                                        </p:tgtEl>
                                        <p:attrNameLst>
                                          <p:attrName>style.visibility</p:attrName>
                                        </p:attrNameLst>
                                      </p:cBhvr>
                                      <p:to>
                                        <p:strVal val="visible"/>
                                      </p:to>
                                    </p:set>
                                    <p:animEffect transition="in" filter="wipe(left)">
                                      <p:cBhvr>
                                        <p:cTn id="64" dur="500"/>
                                        <p:tgtEl>
                                          <p:spTgt spid="38">
                                            <p:txEl>
                                              <p:pRg st="0" end="0"/>
                                            </p:txEl>
                                          </p:spTgt>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par>
                          <p:cTn id="73" fill="hold">
                            <p:stCondLst>
                              <p:cond delay="8000"/>
                            </p:stCondLst>
                            <p:childTnLst>
                              <p:par>
                                <p:cTn id="74" presetID="22" presetClass="entr" presetSubtype="1" fill="hold" grpId="0" nodeType="afterEffect">
                                  <p:stCondLst>
                                    <p:cond delay="0"/>
                                  </p:stCondLst>
                                  <p:childTnLst>
                                    <p:set>
                                      <p:cBhvr>
                                        <p:cTn id="75" dur="1" fill="hold">
                                          <p:stCondLst>
                                            <p:cond delay="0"/>
                                          </p:stCondLst>
                                        </p:cTn>
                                        <p:tgtEl>
                                          <p:spTgt spid="39">
                                            <p:txEl>
                                              <p:pRg st="0" end="0"/>
                                            </p:txEl>
                                          </p:spTgt>
                                        </p:tgtEl>
                                        <p:attrNameLst>
                                          <p:attrName>style.visibility</p:attrName>
                                        </p:attrNameLst>
                                      </p:cBhvr>
                                      <p:to>
                                        <p:strVal val="visible"/>
                                      </p:to>
                                    </p:set>
                                    <p:animEffect transition="in" filter="wipe(up)">
                                      <p:cBhvr>
                                        <p:cTn id="7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6" grpId="0" build="p">
        <p:tmplLst>
          <p:tmpl lvl="1">
            <p:tnLst>
              <p:par>
                <p:cTn presetID="22" presetClass="entr" presetSubtype="1"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P spid="19" grpId="0" animBg="1"/>
      <p:bldP spid="22" grpId="0" animBg="1"/>
      <p:bldP spid="27" grpId="0" animBg="1"/>
      <p:bldP spid="28" grpId="0" animBg="1"/>
      <p:bldP spid="29" grpId="0" animBg="1"/>
      <p:bldP spid="30"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1"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1"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build="p">
        <p:tmplLst>
          <p:tmpl lvl="1">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500"/>
                        <p:tgtEl>
                          <p:spTgt spid="39"/>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143000"/>
            <a:ext cx="12188825" cy="2971800"/>
          </a:xfrm>
        </p:spPr>
        <p:txBody>
          <a:bodyPr>
            <a:normAutofit/>
          </a:bodyPr>
          <a:lstStyle>
            <a:lvl1pPr>
              <a:defRPr sz="1500"/>
            </a:lvl1pPr>
          </a:lstStyle>
          <a:p>
            <a:endParaRPr lang="en-US"/>
          </a:p>
        </p:txBody>
      </p:sp>
    </p:spTree>
    <p:extLst>
      <p:ext uri="{BB962C8B-B14F-4D97-AF65-F5344CB8AC3E}">
        <p14:creationId xmlns:p14="http://schemas.microsoft.com/office/powerpoint/2010/main" val="2892134383"/>
      </p:ext>
    </p:extLst>
  </p:cSld>
  <p:clrMapOvr>
    <a:masterClrMapping/>
  </p:clrMapOvr>
  <p:transition spd="slow">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10"/>
          <p:cNvSpPr>
            <a:spLocks noGrp="1"/>
          </p:cNvSpPr>
          <p:nvPr>
            <p:ph type="pic" sz="quarter" idx="12"/>
          </p:nvPr>
        </p:nvSpPr>
        <p:spPr>
          <a:xfrm>
            <a:off x="8270424" y="4343400"/>
            <a:ext cx="731330" cy="658368"/>
          </a:xfrm>
          <a:prstGeom prst="ellipse">
            <a:avLst/>
          </a:prstGeom>
        </p:spPr>
        <p:txBody>
          <a:bodyPr/>
          <a:lstStyle/>
          <a:p>
            <a:endParaRPr lang="en-US" dirty="0"/>
          </a:p>
        </p:txBody>
      </p:sp>
      <p:sp>
        <p:nvSpPr>
          <p:cNvPr id="7" name="Picture Placeholder 10"/>
          <p:cNvSpPr>
            <a:spLocks noGrp="1"/>
          </p:cNvSpPr>
          <p:nvPr>
            <p:ph type="pic" sz="quarter" idx="10"/>
          </p:nvPr>
        </p:nvSpPr>
        <p:spPr>
          <a:xfrm>
            <a:off x="1518140" y="4343400"/>
            <a:ext cx="731330" cy="658368"/>
          </a:xfrm>
          <a:prstGeom prst="ellipse">
            <a:avLst/>
          </a:prstGeom>
        </p:spPr>
        <p:txBody>
          <a:bodyPr/>
          <a:lstStyle/>
          <a:p>
            <a:endParaRPr lang="en-US"/>
          </a:p>
        </p:txBody>
      </p:sp>
      <p:sp>
        <p:nvSpPr>
          <p:cNvPr id="8" name="Picture Placeholder 10"/>
          <p:cNvSpPr>
            <a:spLocks noGrp="1"/>
          </p:cNvSpPr>
          <p:nvPr>
            <p:ph type="pic" sz="quarter" idx="11"/>
          </p:nvPr>
        </p:nvSpPr>
        <p:spPr>
          <a:xfrm>
            <a:off x="4894729" y="4343400"/>
            <a:ext cx="731330" cy="658368"/>
          </a:xfrm>
          <a:prstGeom prst="ellipse">
            <a:avLst/>
          </a:prstGeom>
        </p:spPr>
        <p:txBody>
          <a:bodyPr/>
          <a:lstStyle/>
          <a:p>
            <a:endParaRPr lang="en-US"/>
          </a:p>
        </p:txBody>
      </p:sp>
    </p:spTree>
    <p:extLst>
      <p:ext uri="{BB962C8B-B14F-4D97-AF65-F5344CB8AC3E}">
        <p14:creationId xmlns:p14="http://schemas.microsoft.com/office/powerpoint/2010/main" val="2358786620"/>
      </p:ext>
    </p:extLst>
  </p:cSld>
  <p:clrMapOvr>
    <a:masterClrMapping/>
  </p:clrMapOvr>
  <p:transition spd="slow">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xmlns="" id="{807C4F96-D66B-49D1-B7DF-ADF2D58C7B2A}"/>
              </a:ext>
            </a:extLst>
          </p:cNvPr>
          <p:cNvSpPr>
            <a:spLocks noGrp="1"/>
          </p:cNvSpPr>
          <p:nvPr>
            <p:ph type="pic" sz="quarter" idx="23" hasCustomPrompt="1"/>
          </p:nvPr>
        </p:nvSpPr>
        <p:spPr>
          <a:xfrm>
            <a:off x="7688254" y="2734658"/>
            <a:ext cx="2787730" cy="3513742"/>
          </a:xfrm>
          <a:ln w="19050">
            <a:noFill/>
          </a:ln>
        </p:spPr>
        <p:txBody>
          <a:bodyPr>
            <a:normAutofit/>
          </a:bodyPr>
          <a:lstStyle>
            <a:lvl1pPr marL="0" indent="0" algn="ctr" rtl="1">
              <a:buNone/>
              <a:defRPr sz="1600">
                <a:solidFill>
                  <a:schemeClr val="tx1">
                    <a:lumMod val="75000"/>
                    <a:lumOff val="25000"/>
                  </a:schemeClr>
                </a:solidFill>
                <a:latin typeface="Helvetica Neue W23 for SKY Reg" panose="020B0604020202020204" pitchFamily="34" charset="-78"/>
                <a:cs typeface="Helvetica Neue W23 for SKY Reg" panose="020B0604020202020204" pitchFamily="34" charset="-78"/>
              </a:defRPr>
            </a:lvl1pPr>
          </a:lstStyle>
          <a:p>
            <a:r>
              <a:rPr lang="ar-EG" dirty="0"/>
              <a:t>أنقر لإضافة صورة</a:t>
            </a:r>
            <a:endParaRPr lang="en-US" dirty="0"/>
          </a:p>
        </p:txBody>
      </p:sp>
    </p:spTree>
    <p:extLst>
      <p:ext uri="{BB962C8B-B14F-4D97-AF65-F5344CB8AC3E}">
        <p14:creationId xmlns:p14="http://schemas.microsoft.com/office/powerpoint/2010/main" val="416465819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Shape 216"/>
          <p:cNvSpPr/>
          <p:nvPr/>
        </p:nvSpPr>
        <p:spPr>
          <a:xfrm>
            <a:off x="1212821" y="4643323"/>
            <a:ext cx="4329166" cy="1437437"/>
          </a:xfrm>
          <a:prstGeom prst="rect">
            <a:avLst/>
          </a:prstGeom>
          <a:solidFill>
            <a:srgbClr val="254061"/>
          </a:solidFill>
          <a:ln w="12700" cap="flat">
            <a:noFill/>
            <a:miter lim="400000"/>
          </a:ln>
          <a:effectLst/>
        </p:spPr>
        <p:txBody>
          <a:bodyPr wrap="square" lIns="65115" tIns="65115" rIns="65115" bIns="65115"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15" name="Shape 217"/>
          <p:cNvSpPr/>
          <p:nvPr/>
        </p:nvSpPr>
        <p:spPr>
          <a:xfrm>
            <a:off x="4717539" y="4920665"/>
            <a:ext cx="323118" cy="305270"/>
          </a:xfrm>
          <a:custGeom>
            <a:avLst/>
            <a:gdLst/>
            <a:ahLst/>
            <a:cxnLst>
              <a:cxn ang="0">
                <a:pos x="wd2" y="hd2"/>
              </a:cxn>
              <a:cxn ang="5400000">
                <a:pos x="wd2" y="hd2"/>
              </a:cxn>
              <a:cxn ang="10800000">
                <a:pos x="wd2" y="hd2"/>
              </a:cxn>
              <a:cxn ang="16200000">
                <a:pos x="wd2" y="hd2"/>
              </a:cxn>
            </a:cxnLst>
            <a:rect l="0" t="0"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w="12700" cap="flat">
            <a:noFill/>
            <a:miter lim="400000"/>
          </a:ln>
          <a:effectLst/>
        </p:spPr>
        <p:txBody>
          <a:bodyPr wrap="square" lIns="58603" tIns="58603" rIns="58603" bIns="58603"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7" name="Picture Placeholder 2"/>
          <p:cNvSpPr>
            <a:spLocks noGrp="1"/>
          </p:cNvSpPr>
          <p:nvPr userDrawn="1">
            <p:ph type="pic" sz="quarter" idx="25"/>
          </p:nvPr>
        </p:nvSpPr>
        <p:spPr>
          <a:xfrm>
            <a:off x="1685109" y="4226863"/>
            <a:ext cx="1877079" cy="1691640"/>
          </a:xfrm>
          <a:prstGeom prst="ellipse">
            <a:avLst/>
          </a:prstGeo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1" name="Shape 213"/>
          <p:cNvSpPr/>
          <p:nvPr userDrawn="1"/>
        </p:nvSpPr>
        <p:spPr>
          <a:xfrm>
            <a:off x="1212821" y="2573435"/>
            <a:ext cx="4329166" cy="1437437"/>
          </a:xfrm>
          <a:prstGeom prst="rect">
            <a:avLst/>
          </a:prstGeom>
          <a:solidFill>
            <a:schemeClr val="accent5"/>
          </a:solidFill>
          <a:ln w="12700" cap="flat">
            <a:noFill/>
            <a:miter lim="400000"/>
          </a:ln>
          <a:effectLst/>
        </p:spPr>
        <p:txBody>
          <a:bodyPr wrap="square" lIns="65115" tIns="65115" rIns="65115" bIns="65115"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12" name="Shape 214"/>
          <p:cNvSpPr/>
          <p:nvPr userDrawn="1"/>
        </p:nvSpPr>
        <p:spPr>
          <a:xfrm>
            <a:off x="4717539" y="2851798"/>
            <a:ext cx="323118" cy="309469"/>
          </a:xfrm>
          <a:custGeom>
            <a:avLst/>
            <a:gdLst/>
            <a:ahLst/>
            <a:cxnLst>
              <a:cxn ang="0">
                <a:pos x="wd2" y="hd2"/>
              </a:cxn>
              <a:cxn ang="5400000">
                <a:pos x="wd2" y="hd2"/>
              </a:cxn>
              <a:cxn ang="10800000">
                <a:pos x="wd2" y="hd2"/>
              </a:cxn>
              <a:cxn ang="16200000">
                <a:pos x="wd2" y="hd2"/>
              </a:cxn>
            </a:cxnLst>
            <a:rect l="0" t="0"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w="12700" cap="flat">
            <a:noFill/>
            <a:miter lim="400000"/>
          </a:ln>
          <a:effectLst/>
        </p:spPr>
        <p:txBody>
          <a:bodyPr wrap="square" lIns="58603" tIns="58603" rIns="58603" bIns="58603"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6" name="Picture Placeholder 2"/>
          <p:cNvSpPr>
            <a:spLocks noGrp="1"/>
          </p:cNvSpPr>
          <p:nvPr userDrawn="1">
            <p:ph type="pic" sz="quarter" idx="24"/>
          </p:nvPr>
        </p:nvSpPr>
        <p:spPr>
          <a:xfrm>
            <a:off x="1685465" y="2157589"/>
            <a:ext cx="1877079" cy="1691640"/>
          </a:xfrm>
          <a:prstGeom prst="ellipse">
            <a:avLst/>
          </a:prstGeo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9" name="Content Placeholder 20"/>
          <p:cNvSpPr>
            <a:spLocks noGrp="1"/>
          </p:cNvSpPr>
          <p:nvPr userDrawn="1">
            <p:ph sz="quarter" idx="16" hasCustomPrompt="1"/>
          </p:nvPr>
        </p:nvSpPr>
        <p:spPr>
          <a:xfrm>
            <a:off x="6087637" y="2667000"/>
            <a:ext cx="2971801"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Vision</a:t>
            </a:r>
          </a:p>
        </p:txBody>
      </p:sp>
      <p:sp>
        <p:nvSpPr>
          <p:cNvPr id="10" name="Text Placeholder 17"/>
          <p:cNvSpPr>
            <a:spLocks noGrp="1"/>
          </p:cNvSpPr>
          <p:nvPr userDrawn="1">
            <p:ph type="body" sz="quarter" idx="21" hasCustomPrompt="1"/>
          </p:nvPr>
        </p:nvSpPr>
        <p:spPr>
          <a:xfrm>
            <a:off x="6087636" y="3048001"/>
            <a:ext cx="5264578" cy="1036838"/>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doloremquudantium</a:t>
            </a:r>
            <a:r>
              <a:rPr lang="en-US" dirty="0"/>
              <a:t>, </a:t>
            </a:r>
            <a:r>
              <a:rPr lang="en-US" dirty="0" err="1"/>
              <a:t>totamconseSed</a:t>
            </a:r>
            <a:r>
              <a:rPr lang="en-US" dirty="0"/>
              <a:t> </a:t>
            </a:r>
            <a:r>
              <a:rPr lang="en-US" dirty="0" err="1"/>
              <a:t>ut</a:t>
            </a:r>
            <a:r>
              <a:rPr lang="en-US" dirty="0"/>
              <a:t> </a:t>
            </a:r>
            <a:r>
              <a:rPr lang="en-US" dirty="0" err="1"/>
              <a:t>perspiciatis</a:t>
            </a:r>
            <a:endParaRPr lang="en-US" dirty="0"/>
          </a:p>
        </p:txBody>
      </p:sp>
      <p:sp>
        <p:nvSpPr>
          <p:cNvPr id="24" name="Content Placeholder 20"/>
          <p:cNvSpPr>
            <a:spLocks noGrp="1"/>
          </p:cNvSpPr>
          <p:nvPr userDrawn="1">
            <p:ph sz="quarter" idx="22" hasCustomPrompt="1"/>
          </p:nvPr>
        </p:nvSpPr>
        <p:spPr>
          <a:xfrm>
            <a:off x="6094414" y="4754362"/>
            <a:ext cx="2971801"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Vision</a:t>
            </a:r>
          </a:p>
        </p:txBody>
      </p:sp>
      <p:sp>
        <p:nvSpPr>
          <p:cNvPr id="25" name="Text Placeholder 17"/>
          <p:cNvSpPr>
            <a:spLocks noGrp="1"/>
          </p:cNvSpPr>
          <p:nvPr userDrawn="1">
            <p:ph type="body" sz="quarter" idx="23" hasCustomPrompt="1"/>
          </p:nvPr>
        </p:nvSpPr>
        <p:spPr>
          <a:xfrm>
            <a:off x="6094412" y="5135362"/>
            <a:ext cx="5264578" cy="1036838"/>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doloremquudantium</a:t>
            </a:r>
            <a:r>
              <a:rPr lang="en-US" dirty="0"/>
              <a:t>, </a:t>
            </a:r>
            <a:r>
              <a:rPr lang="en-US" dirty="0" err="1"/>
              <a:t>totamconseSed</a:t>
            </a:r>
            <a:r>
              <a:rPr lang="en-US" dirty="0"/>
              <a:t> </a:t>
            </a:r>
            <a:r>
              <a:rPr lang="en-US" dirty="0" err="1"/>
              <a:t>ut</a:t>
            </a:r>
            <a:r>
              <a:rPr lang="en-US" dirty="0"/>
              <a:t> </a:t>
            </a:r>
            <a:r>
              <a:rPr lang="en-US" dirty="0" err="1"/>
              <a:t>perspiciatis</a:t>
            </a:r>
            <a:endParaRPr lang="en-US" dirty="0"/>
          </a:p>
        </p:txBody>
      </p:sp>
    </p:spTree>
    <p:extLst>
      <p:ext uri="{BB962C8B-B14F-4D97-AF65-F5344CB8AC3E}">
        <p14:creationId xmlns:p14="http://schemas.microsoft.com/office/powerpoint/2010/main" val="319055506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dissolve">
                                      <p:cBhvr>
                                        <p:cTn id="23" dur="500"/>
                                        <p:tgtEl>
                                          <p:spTgt spid="24">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dissolve">
                                      <p:cBhvr>
                                        <p:cTn id="2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P spid="9" grpId="0" build="p">
        <p:tmplLst>
          <p:tmpl lvl="1">
            <p:tnLst>
              <p:par>
                <p:cTn presetID="9"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4" grpId="0" build="p">
        <p:tmplLst>
          <p:tmpl lvl="1">
            <p:tnLst>
              <p:par>
                <p:cTn presetID="9"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dissolve">
                      <p:cBhvr>
                        <p:cTn dur="500"/>
                        <p:tgtEl>
                          <p:spTgt spid="24"/>
                        </p:tgtEl>
                      </p:cBhvr>
                    </p:animEffect>
                  </p:childTnLst>
                </p:cTn>
              </p:par>
            </p:tnLst>
          </p:tmpl>
        </p:tmplLst>
      </p:bldP>
      <p:bldP spid="25" grpId="0" build="p">
        <p:tmplLst>
          <p:tmpl lvl="1">
            <p:tnLst>
              <p:par>
                <p:cTn presetID="9"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dissolve">
                      <p:cBhvr>
                        <p:cTn dur="500"/>
                        <p:tgtEl>
                          <p:spTgt spid="25"/>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88825" cy="6858000"/>
          </a:xfrm>
        </p:spPr>
        <p:txBody>
          <a:bodyPr anchor="t">
            <a:normAutofit/>
          </a:bodyPr>
          <a:lstStyle>
            <a:lvl1pPr marL="0" indent="0" algn="r" rtl="1">
              <a:buNone/>
              <a:defRPr sz="2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r>
              <a:rPr lang="ar-EG" dirty="0"/>
              <a:t>أنقر لإضافة صورة</a:t>
            </a:r>
            <a:endParaRPr lang="en-US" dirty="0"/>
          </a:p>
        </p:txBody>
      </p:sp>
    </p:spTree>
  </p:cSld>
  <p:clrMapOvr>
    <a:masterClrMapping/>
  </p:clrMapOvr>
  <p:transition spd="slow">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12188825" cy="4343400"/>
          </a:xfrm>
        </p:spPr>
        <p:txBody>
          <a:bodyPr>
            <a:normAutofit/>
          </a:bodyPr>
          <a:lstStyle>
            <a:lvl1pPr marL="0" marR="0" indent="0" algn="r" defTabSz="1172078" rtl="1" eaLnBrk="1" fontAlgn="auto" latinLnBrk="0" hangingPunct="1">
              <a:lnSpc>
                <a:spcPct val="100000"/>
              </a:lnSpc>
              <a:spcBef>
                <a:spcPct val="20000"/>
              </a:spcBef>
              <a:spcAft>
                <a:spcPts val="0"/>
              </a:spcAft>
              <a:buClrTx/>
              <a:buSzTx/>
              <a:buFont typeface="Arial" pitchFamily="34" charset="0"/>
              <a:buNone/>
              <a:tabLst/>
              <a:defRPr sz="2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pPr marL="0" marR="0" lvl="0" indent="0" algn="r" defTabSz="1172078" rtl="1" eaLnBrk="1" fontAlgn="auto" latinLnBrk="0" hangingPunct="1">
              <a:lnSpc>
                <a:spcPct val="100000"/>
              </a:lnSpc>
              <a:spcBef>
                <a:spcPct val="20000"/>
              </a:spcBef>
              <a:spcAft>
                <a:spcPts val="0"/>
              </a:spcAft>
              <a:buClrTx/>
              <a:buSzTx/>
              <a:buFont typeface="Arial" pitchFamily="34" charset="0"/>
              <a:buNone/>
              <a:tabLst/>
              <a:defRPr/>
            </a:pPr>
            <a:r>
              <a:rPr lang="ar-EG" dirty="0"/>
              <a:t>أنقر لإضافة صورة</a:t>
            </a:r>
            <a:endParaRPr lang="en-US" dirty="0"/>
          </a:p>
        </p:txBody>
      </p:sp>
    </p:spTree>
  </p:cSld>
  <p:clrMapOvr>
    <a:masterClrMapping/>
  </p:clrMapOvr>
  <p:transition spd="slow">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17208" tIns="58604" rIns="117208" bIns="58604" rtlCol="0" anchor="ctr">
            <a:normAutofit/>
          </a:bodyPr>
          <a:lstStyle/>
          <a:p>
            <a:r>
              <a:rPr lang="en-US"/>
              <a:t>Click to edit Master title style</a:t>
            </a:r>
          </a:p>
        </p:txBody>
      </p:sp>
      <p:sp>
        <p:nvSpPr>
          <p:cNvPr id="3" name="Text Placeholder 2"/>
          <p:cNvSpPr>
            <a:spLocks noGrp="1"/>
          </p:cNvSpPr>
          <p:nvPr>
            <p:ph type="body" idx="1"/>
          </p:nvPr>
        </p:nvSpPr>
        <p:spPr>
          <a:xfrm>
            <a:off x="609441" y="1600200"/>
            <a:ext cx="10969943" cy="4525963"/>
          </a:xfrm>
          <a:prstGeom prst="rect">
            <a:avLst/>
          </a:prstGeom>
        </p:spPr>
        <p:txBody>
          <a:bodyPr vert="horz" lIns="117208" tIns="58604" rIns="117208" bIns="58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3"/>
            <a:ext cx="2844059" cy="365125"/>
          </a:xfrm>
          <a:prstGeom prst="rect">
            <a:avLst/>
          </a:prstGeom>
        </p:spPr>
        <p:txBody>
          <a:bodyPr vert="horz" lIns="117208" tIns="58604" rIns="117208" bIns="58604" rtlCol="0" anchor="ctr"/>
          <a:lstStyle>
            <a:lvl1pPr algn="l">
              <a:defRPr sz="1500">
                <a:solidFill>
                  <a:schemeClr val="tx1">
                    <a:tint val="75000"/>
                  </a:schemeClr>
                </a:solidFill>
              </a:defRPr>
            </a:lvl1pPr>
          </a:lstStyle>
          <a:p>
            <a:fld id="{59EEC15F-C0F1-4D36-8735-275B51627F31}" type="datetimeFigureOut">
              <a:rPr lang="en-US" smtClean="0"/>
              <a:pPr/>
              <a:t>11/26/2018</a:t>
            </a:fld>
            <a:endParaRPr lang="en-US"/>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117208" tIns="58604" rIns="117208" bIns="58604"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3"/>
            <a:ext cx="2844059" cy="365125"/>
          </a:xfrm>
          <a:prstGeom prst="rect">
            <a:avLst/>
          </a:prstGeom>
        </p:spPr>
        <p:txBody>
          <a:bodyPr vert="horz" lIns="117208" tIns="58604" rIns="117208" bIns="58604" rtlCol="0" anchor="ctr"/>
          <a:lstStyle>
            <a:lvl1pPr algn="r">
              <a:defRPr sz="1500">
                <a:solidFill>
                  <a:schemeClr val="tx1">
                    <a:tint val="75000"/>
                  </a:schemeClr>
                </a:solidFill>
              </a:defRPr>
            </a:lvl1pPr>
          </a:lstStyle>
          <a:p>
            <a:fld id="{C2F52289-4012-4053-9770-FE82CEB951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68" r:id="rId2"/>
    <p:sldLayoutId id="2147483661" r:id="rId3"/>
    <p:sldLayoutId id="2147483651" r:id="rId4"/>
    <p:sldLayoutId id="2147483662" r:id="rId5"/>
    <p:sldLayoutId id="2147483653" r:id="rId6"/>
    <p:sldLayoutId id="2147483655" r:id="rId7"/>
    <p:sldLayoutId id="2147483649" r:id="rId8"/>
    <p:sldLayoutId id="2147483652" r:id="rId9"/>
    <p:sldLayoutId id="2147483683"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50" r:id="rId21"/>
    <p:sldLayoutId id="2147483656" r:id="rId22"/>
    <p:sldLayoutId id="2147483657" r:id="rId23"/>
    <p:sldLayoutId id="2147483685" r:id="rId24"/>
    <p:sldLayoutId id="2147483658" r:id="rId25"/>
    <p:sldLayoutId id="2147483669" r:id="rId26"/>
    <p:sldLayoutId id="2147483659" r:id="rId27"/>
    <p:sldLayoutId id="2147483660" r:id="rId28"/>
    <p:sldLayoutId id="2147483663" r:id="rId29"/>
    <p:sldLayoutId id="2147483664" r:id="rId30"/>
    <p:sldLayoutId id="2147483665" r:id="rId31"/>
    <p:sldLayoutId id="2147483666" r:id="rId32"/>
    <p:sldLayoutId id="2147483667" r:id="rId33"/>
    <p:sldLayoutId id="2147483681" r:id="rId34"/>
    <p:sldLayoutId id="2147483680" r:id="rId35"/>
    <p:sldLayoutId id="2147483682" r:id="rId36"/>
    <p:sldLayoutId id="2147483684" r:id="rId37"/>
  </p:sldLayoutIdLst>
  <p:transition spd="slow">
    <p:cover dir="r"/>
  </p:transition>
  <p:txStyles>
    <p:titleStyle>
      <a:lvl1pPr algn="ctr" defTabSz="1172078" rtl="0" eaLnBrk="1" latinLnBrk="0" hangingPunct="1">
        <a:spcBef>
          <a:spcPct val="0"/>
        </a:spcBef>
        <a:buNone/>
        <a:defRPr sz="5600" kern="1200">
          <a:solidFill>
            <a:schemeClr val="tx1"/>
          </a:solidFill>
          <a:latin typeface="+mj-lt"/>
          <a:ea typeface="+mj-ea"/>
          <a:cs typeface="+mj-cs"/>
        </a:defRPr>
      </a:lvl1pPr>
    </p:titleStyle>
    <p:body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image" Target="../media/image22.png"/><Relationship Id="rId16" Type="http://schemas.openxmlformats.org/officeDocument/2006/relationships/diagramColors" Target="../diagrams/colors8.xml"/><Relationship Id="rId1" Type="http://schemas.openxmlformats.org/officeDocument/2006/relationships/slideLayout" Target="../slideLayouts/slideLayout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36.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g"/><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g"/><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9.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13" Type="http://schemas.microsoft.com/office/2007/relationships/hdphoto" Target="../media/hdphoto1.wdp"/><Relationship Id="rId18" Type="http://schemas.microsoft.com/office/2007/relationships/diagramDrawing" Target="../diagrams/drawing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6.png"/><Relationship Id="rId17" Type="http://schemas.openxmlformats.org/officeDocument/2006/relationships/diagramColors" Target="../diagrams/colors5.xml"/><Relationship Id="rId2" Type="http://schemas.openxmlformats.org/officeDocument/2006/relationships/diagramData" Target="../diagrams/data3.xml"/><Relationship Id="rId16" Type="http://schemas.openxmlformats.org/officeDocument/2006/relationships/diagramQuickStyle" Target="../diagrams/quickStyle5.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Layout" Target="../diagrams/layout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5410200"/>
            <a:ext cx="12188825" cy="53340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3600" b="1" dirty="0" smtClean="0"/>
              <a:t>مشروع رؤية لتشغيل الشباب في مبادرات الحد من الهجرة الغير نظاميه </a:t>
            </a:r>
            <a:endParaRPr lang="en-US" sz="3600" b="1" dirty="0"/>
          </a:p>
        </p:txBody>
      </p:sp>
      <p:sp>
        <p:nvSpPr>
          <p:cNvPr id="3" name="TextBox 2"/>
          <p:cNvSpPr txBox="1"/>
          <p:nvPr/>
        </p:nvSpPr>
        <p:spPr>
          <a:xfrm>
            <a:off x="3701774" y="2656552"/>
            <a:ext cx="4785285" cy="584775"/>
          </a:xfrm>
          <a:prstGeom prst="rect">
            <a:avLst/>
          </a:prstGeom>
          <a:noFill/>
        </p:spPr>
        <p:txBody>
          <a:bodyPr wrap="none" rtlCol="0">
            <a:spAutoFit/>
          </a:bodyPr>
          <a:lstStyle/>
          <a:p>
            <a:pPr algn="ctr"/>
            <a:r>
              <a:rPr lang="ar-EG" sz="3200" dirty="0">
                <a:solidFill>
                  <a:srgbClr val="F0534B"/>
                </a:solidFill>
                <a:latin typeface="Helvetica Neue W23 for SKY Bd" panose="020B0804020202020204" pitchFamily="34" charset="-78"/>
                <a:ea typeface="Roboto" pitchFamily="2" charset="0"/>
                <a:cs typeface="Helvetica Neue W23 for SKY Bd" panose="020B0804020202020204" pitchFamily="34" charset="-78"/>
              </a:rPr>
              <a:t>قالب أعمال – </a:t>
            </a:r>
            <a:r>
              <a:rPr lang="ar-EG" sz="3200" dirty="0">
                <a:solidFill>
                  <a:schemeClr val="tx1">
                    <a:lumMod val="75000"/>
                    <a:lumOff val="25000"/>
                  </a:schemeClr>
                </a:solidFill>
                <a:latin typeface="Helvetica Neue W23 for SKY Bd" panose="020B0804020202020204" pitchFamily="34" charset="-78"/>
                <a:ea typeface="Roboto" pitchFamily="2" charset="0"/>
                <a:cs typeface="Helvetica Neue W23 for SKY Bd" panose="020B0804020202020204" pitchFamily="34" charset="-78"/>
              </a:rPr>
              <a:t>عرض تقديمي</a:t>
            </a:r>
            <a:endParaRPr lang="en-US" sz="3200" dirty="0">
              <a:solidFill>
                <a:schemeClr val="tx1">
                  <a:lumMod val="75000"/>
                  <a:lumOff val="25000"/>
                </a:schemeClr>
              </a:solidFill>
              <a:latin typeface="Helvetica Neue W23 for SKY Bd" panose="020B0804020202020204" pitchFamily="34" charset="-78"/>
              <a:ea typeface="Roboto" pitchFamily="2" charset="0"/>
              <a:cs typeface="Helvetica Neue W23 for SKY Bd" panose="020B0804020202020204" pitchFamily="34" charset="-78"/>
            </a:endParaRPr>
          </a:p>
        </p:txBody>
      </p:sp>
      <p:sp>
        <p:nvSpPr>
          <p:cNvPr id="12" name="Oval 11"/>
          <p:cNvSpPr/>
          <p:nvPr/>
        </p:nvSpPr>
        <p:spPr>
          <a:xfrm>
            <a:off x="5865812" y="1388225"/>
            <a:ext cx="457200" cy="457200"/>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bg1"/>
                </a:solidFill>
                <a:latin typeface="Sosa" pitchFamily="2" charset="0"/>
              </a:rPr>
              <a:t>E</a:t>
            </a:r>
          </a:p>
        </p:txBody>
      </p:sp>
      <p:sp>
        <p:nvSpPr>
          <p:cNvPr id="23" name="Rectangle 22"/>
          <p:cNvSpPr/>
          <p:nvPr/>
        </p:nvSpPr>
        <p:spPr>
          <a:xfrm>
            <a:off x="3694112" y="5372100"/>
            <a:ext cx="480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4" name="Rectangle 13"/>
          <p:cNvSpPr/>
          <p:nvPr/>
        </p:nvSpPr>
        <p:spPr>
          <a:xfrm>
            <a:off x="5180012" y="1783080"/>
            <a:ext cx="182880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404040"/>
              </a:solidFill>
              <a:latin typeface="Helvetica Neue W23 for SKY Reg" panose="020B0604020202020204" pitchFamily="34" charset="-78"/>
              <a:cs typeface="Helvetica Neue W23 for SKY Reg" panose="020B0604020202020204" pitchFamily="34" charset="-78"/>
            </a:endParaRPr>
          </a:p>
        </p:txBody>
      </p:sp>
      <p:sp>
        <p:nvSpPr>
          <p:cNvPr id="34" name="TextBox 33"/>
          <p:cNvSpPr txBox="1"/>
          <p:nvPr/>
        </p:nvSpPr>
        <p:spPr>
          <a:xfrm>
            <a:off x="1751012" y="5978769"/>
            <a:ext cx="8686800" cy="523220"/>
          </a:xfrm>
          <a:prstGeom prst="rect">
            <a:avLst/>
          </a:prstGeom>
          <a:noFill/>
        </p:spPr>
        <p:txBody>
          <a:bodyPr wrap="square" rtlCol="0">
            <a:spAutoFit/>
          </a:bodyPr>
          <a:lstStyle/>
          <a:p>
            <a:pPr algn="ctr"/>
            <a:r>
              <a:rPr lang="ar-EG" sz="2800" b="1" dirty="0" smtClean="0"/>
              <a:t>والمنفذ في الفتره من( 11/6/2018) وحتي (10/12/2018) </a:t>
            </a:r>
            <a:endParaRPr lang="en-US" sz="2800" dirty="0"/>
          </a:p>
        </p:txBody>
      </p:sp>
      <p:sp>
        <p:nvSpPr>
          <p:cNvPr id="35" name="Rectangle 34"/>
          <p:cNvSpPr/>
          <p:nvPr/>
        </p:nvSpPr>
        <p:spPr>
          <a:xfrm rot="5400000">
            <a:off x="4499527" y="2340145"/>
            <a:ext cx="45720" cy="196828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212" y="3292561"/>
            <a:ext cx="2819400" cy="21307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0612" y="3366116"/>
            <a:ext cx="2667000" cy="20484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89811" y="3366116"/>
            <a:ext cx="2209801" cy="20630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2012" y="3036295"/>
            <a:ext cx="2284413" cy="233580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 y="3366116"/>
            <a:ext cx="2368062" cy="2048427"/>
          </a:xfrm>
          <a:prstGeom prst="rect">
            <a:avLst/>
          </a:prstGeom>
        </p:spPr>
      </p:pic>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52553" y="1190277"/>
            <a:ext cx="3318537" cy="461665"/>
          </a:xfrm>
          <a:prstGeom prst="rect">
            <a:avLst/>
          </a:prstGeom>
          <a:noFill/>
        </p:spPr>
        <p:txBody>
          <a:bodyPr wrap="none" rtlCol="0">
            <a:spAutoFit/>
          </a:bodyPr>
          <a:lstStyle/>
          <a:p>
            <a:pPr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مبررات اقامة المشروع </a:t>
            </a:r>
            <a:r>
              <a:rPr lang="ar-EG" sz="2400" dirty="0" smtClean="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5" name="Rectangle 14"/>
          <p:cNvSpPr/>
          <p:nvPr/>
        </p:nvSpPr>
        <p:spPr>
          <a:xfrm>
            <a:off x="1600138" y="1609900"/>
            <a:ext cx="2319254" cy="59605"/>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142424" y="1609900"/>
            <a:ext cx="2240605" cy="4571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flipV="1">
            <a:off x="8789943" y="1609900"/>
            <a:ext cx="2168349" cy="4571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rot="5400000">
            <a:off x="2360612"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810394"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1">
            <a:extLst>
              <a:ext uri="{FF2B5EF4-FFF2-40B4-BE49-F238E27FC236}">
                <a16:creationId xmlns:a16="http://schemas.microsoft.com/office/drawing/2014/main" xmlns="" id="{76B9CD63-8152-4054-8E8B-38906CC61300}"/>
              </a:ext>
            </a:extLst>
          </p:cNvPr>
          <p:cNvSpPr/>
          <p:nvPr/>
        </p:nvSpPr>
        <p:spPr>
          <a:xfrm rot="5400000">
            <a:off x="9951292" y="183034"/>
            <a:ext cx="45720" cy="196828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3">
            <a:extLst>
              <a:ext uri="{FF2B5EF4-FFF2-40B4-BE49-F238E27FC236}">
                <a16:creationId xmlns:a16="http://schemas.microsoft.com/office/drawing/2014/main" xmlns="" id="{900C4825-2BB9-4982-B6EC-F5E2F7964747}"/>
              </a:ext>
            </a:extLst>
          </p:cNvPr>
          <p:cNvSpPr txBox="1"/>
          <p:nvPr/>
        </p:nvSpPr>
        <p:spPr>
          <a:xfrm>
            <a:off x="9062072" y="529929"/>
            <a:ext cx="1976823" cy="461665"/>
          </a:xfrm>
          <a:prstGeom prst="rect">
            <a:avLst/>
          </a:prstGeom>
          <a:noFill/>
        </p:spPr>
        <p:txBody>
          <a:bodyPr wrap="none" rtlCol="0">
            <a:spAutoFit/>
          </a:bodyPr>
          <a:lstStyle/>
          <a:p>
            <a:pPr algn="r" rtl="1"/>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عن </a:t>
            </a:r>
            <a:r>
              <a:rPr lang="ar-EG"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المشروع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0" name="TextBox 9">
            <a:extLst>
              <a:ext uri="{FF2B5EF4-FFF2-40B4-BE49-F238E27FC236}">
                <a16:creationId xmlns:a16="http://schemas.microsoft.com/office/drawing/2014/main" xmlns="" id="{66120361-A912-4BD5-8D97-07E9F702281A}"/>
              </a:ext>
            </a:extLst>
          </p:cNvPr>
          <p:cNvSpPr txBox="1"/>
          <p:nvPr/>
        </p:nvSpPr>
        <p:spPr>
          <a:xfrm>
            <a:off x="4431248" y="1187260"/>
            <a:ext cx="3466012" cy="400110"/>
          </a:xfrm>
          <a:prstGeom prst="rect">
            <a:avLst/>
          </a:prstGeom>
          <a:noFill/>
        </p:spPr>
        <p:txBody>
          <a:bodyPr wrap="none" rtlCol="0">
            <a:spAutoFit/>
          </a:bodyPr>
          <a:lstStyle/>
          <a:p>
            <a:pPr algn="r" rtl="1"/>
            <a:r>
              <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الفئات المستهدفة للمشروع</a:t>
            </a:r>
            <a:endParaRPr lang="en-US" sz="20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1" name="TextBox 9">
            <a:extLst>
              <a:ext uri="{FF2B5EF4-FFF2-40B4-BE49-F238E27FC236}">
                <a16:creationId xmlns:a16="http://schemas.microsoft.com/office/drawing/2014/main" xmlns="" id="{0C27BCD7-5F78-4EBA-AE92-C9A06FDDD4E6}"/>
              </a:ext>
            </a:extLst>
          </p:cNvPr>
          <p:cNvSpPr txBox="1"/>
          <p:nvPr/>
        </p:nvSpPr>
        <p:spPr>
          <a:xfrm>
            <a:off x="137834" y="1221055"/>
            <a:ext cx="4225836" cy="400110"/>
          </a:xfrm>
          <a:prstGeom prst="rect">
            <a:avLst/>
          </a:prstGeom>
          <a:noFill/>
        </p:spPr>
        <p:txBody>
          <a:bodyPr wrap="none" rtlCol="0">
            <a:spAutoFit/>
          </a:bodyPr>
          <a:lstStyle/>
          <a:p>
            <a:pPr algn="r" rtl="1"/>
            <a:r>
              <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المستفيدين النهائيين من المشروع:</a:t>
            </a:r>
            <a:endParaRPr lang="en-US" sz="20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 y="209106"/>
            <a:ext cx="223202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extLst>
              <p:ext uri="{D42A27DB-BD31-4B8C-83A1-F6EECF244321}">
                <p14:modId xmlns:p14="http://schemas.microsoft.com/office/powerpoint/2010/main" val="3888342986"/>
              </p:ext>
            </p:extLst>
          </p:nvPr>
        </p:nvGraphicFramePr>
        <p:xfrm>
          <a:off x="7934018" y="1905000"/>
          <a:ext cx="4103994"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443788197"/>
              </p:ext>
            </p:extLst>
          </p:nvPr>
        </p:nvGraphicFramePr>
        <p:xfrm>
          <a:off x="4265613" y="1878784"/>
          <a:ext cx="3276600" cy="47791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extLst>
              <p:ext uri="{D42A27DB-BD31-4B8C-83A1-F6EECF244321}">
                <p14:modId xmlns:p14="http://schemas.microsoft.com/office/powerpoint/2010/main" val="3543272450"/>
              </p:ext>
            </p:extLst>
          </p:nvPr>
        </p:nvGraphicFramePr>
        <p:xfrm>
          <a:off x="221067" y="1752600"/>
          <a:ext cx="3968345" cy="500250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00829643"/>
      </p:ext>
    </p:extLst>
  </p:cSld>
  <p:clrMapOvr>
    <a:masterClrMapping/>
  </p:clrMapOvr>
  <p:transition spd="slow">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4">
            <a:extLst>
              <a:ext uri="{FF2B5EF4-FFF2-40B4-BE49-F238E27FC236}">
                <a16:creationId xmlns:a16="http://schemas.microsoft.com/office/drawing/2014/main" xmlns="" id="{7622B8F0-4273-4F34-8343-FEA6F9C2ABEB}"/>
              </a:ext>
            </a:extLst>
          </p:cNvPr>
          <p:cNvSpPr/>
          <p:nvPr/>
        </p:nvSpPr>
        <p:spPr>
          <a:xfrm flipH="1">
            <a:off x="11453410" y="797717"/>
            <a:ext cx="45719" cy="683491"/>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65">
            <a:extLst>
              <a:ext uri="{FF2B5EF4-FFF2-40B4-BE49-F238E27FC236}">
                <a16:creationId xmlns:a16="http://schemas.microsoft.com/office/drawing/2014/main" xmlns="" id="{AA219B95-57E0-4A39-9871-5A90069585F3}"/>
              </a:ext>
            </a:extLst>
          </p:cNvPr>
          <p:cNvSpPr txBox="1"/>
          <p:nvPr/>
        </p:nvSpPr>
        <p:spPr>
          <a:xfrm flipH="1">
            <a:off x="9024331" y="728514"/>
            <a:ext cx="2327881" cy="461665"/>
          </a:xfrm>
          <a:prstGeom prst="rect">
            <a:avLst/>
          </a:prstGeom>
          <a:noFill/>
        </p:spPr>
        <p:txBody>
          <a:bodyPr wrap="none" rtlCol="0">
            <a:spAutoFit/>
          </a:bodyPr>
          <a:lstStyle/>
          <a:p>
            <a:pPr algn="r" rtl="1"/>
            <a:r>
              <a:rPr lang="ar-EG"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خطة  </a:t>
            </a:r>
            <a:r>
              <a:rPr lang="ar-EG" sz="2400" dirty="0" smtClean="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المشروع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32025"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 6"/>
          <p:cNvGraphicFramePr/>
          <p:nvPr>
            <p:extLst>
              <p:ext uri="{D42A27DB-BD31-4B8C-83A1-F6EECF244321}">
                <p14:modId xmlns:p14="http://schemas.microsoft.com/office/powerpoint/2010/main" val="3755844999"/>
              </p:ext>
            </p:extLst>
          </p:nvPr>
        </p:nvGraphicFramePr>
        <p:xfrm>
          <a:off x="1370012" y="1190179"/>
          <a:ext cx="9601200" cy="5134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2690486"/>
      </p:ext>
    </p:extLst>
  </p:cSld>
  <p:clrMapOvr>
    <a:masterClrMapping/>
  </p:clrMapOvr>
  <p:transition spd="slow">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val 80"/>
          <p:cNvSpPr/>
          <p:nvPr/>
        </p:nvSpPr>
        <p:spPr>
          <a:xfrm>
            <a:off x="8524148" y="3990161"/>
            <a:ext cx="624548" cy="624548"/>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2" name="Group 21"/>
          <p:cNvGrpSpPr/>
          <p:nvPr/>
        </p:nvGrpSpPr>
        <p:grpSpPr>
          <a:xfrm>
            <a:off x="8677490" y="4158017"/>
            <a:ext cx="323403" cy="405475"/>
            <a:chOff x="7321314" y="3314763"/>
            <a:chExt cx="430449" cy="539687"/>
          </a:xfrm>
          <a:solidFill>
            <a:schemeClr val="bg1"/>
          </a:solidFill>
        </p:grpSpPr>
        <p:sp>
          <p:nvSpPr>
            <p:cNvPr id="83" name="AutoShape 37"/>
            <p:cNvSpPr>
              <a:spLocks/>
            </p:cNvSpPr>
            <p:nvPr/>
          </p:nvSpPr>
          <p:spPr bwMode="auto">
            <a:xfrm>
              <a:off x="7321314" y="3314763"/>
              <a:ext cx="423068" cy="421483"/>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84" name="AutoShape 38"/>
            <p:cNvSpPr>
              <a:spLocks/>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85" name="AutoShape 39"/>
            <p:cNvSpPr>
              <a:spLocks/>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86" name="AutoShape 40"/>
            <p:cNvSpPr>
              <a:spLocks/>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87" name="AutoShape 41"/>
            <p:cNvSpPr>
              <a:spLocks/>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88" name="AutoShape 42"/>
            <p:cNvSpPr>
              <a:spLocks/>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
        <p:nvSpPr>
          <p:cNvPr id="90" name="Oval 89"/>
          <p:cNvSpPr/>
          <p:nvPr/>
        </p:nvSpPr>
        <p:spPr>
          <a:xfrm>
            <a:off x="8514171" y="2171700"/>
            <a:ext cx="624548" cy="624548"/>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oup 28"/>
          <p:cNvGrpSpPr/>
          <p:nvPr/>
        </p:nvGrpSpPr>
        <p:grpSpPr>
          <a:xfrm>
            <a:off x="8661988" y="2278009"/>
            <a:ext cx="348868" cy="348868"/>
            <a:chOff x="8216107" y="1647825"/>
            <a:chExt cx="464344" cy="464344"/>
          </a:xfrm>
          <a:solidFill>
            <a:schemeClr val="bg1"/>
          </a:solidFill>
        </p:grpSpPr>
        <p:sp>
          <p:nvSpPr>
            <p:cNvPr id="92" name="AutoShape 81"/>
            <p:cNvSpPr>
              <a:spLocks/>
            </p:cNvSpPr>
            <p:nvPr/>
          </p:nvSpPr>
          <p:spPr bwMode="auto">
            <a:xfrm>
              <a:off x="8216107" y="164782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93" name="AutoShape 82"/>
            <p:cNvSpPr>
              <a:spLocks/>
            </p:cNvSpPr>
            <p:nvPr/>
          </p:nvSpPr>
          <p:spPr bwMode="auto">
            <a:xfrm>
              <a:off x="8259763" y="202485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
        <p:nvSpPr>
          <p:cNvPr id="95" name="Oval 13"/>
          <p:cNvSpPr/>
          <p:nvPr/>
        </p:nvSpPr>
        <p:spPr>
          <a:xfrm>
            <a:off x="5782139" y="4162407"/>
            <a:ext cx="624548" cy="624548"/>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6" name="Group 31"/>
          <p:cNvGrpSpPr/>
          <p:nvPr/>
        </p:nvGrpSpPr>
        <p:grpSpPr>
          <a:xfrm>
            <a:off x="5962558" y="4301690"/>
            <a:ext cx="263709" cy="384412"/>
            <a:chOff x="3582988" y="3510757"/>
            <a:chExt cx="319088" cy="465138"/>
          </a:xfrm>
          <a:solidFill>
            <a:schemeClr val="bg1"/>
          </a:solidFill>
        </p:grpSpPr>
        <p:sp>
          <p:nvSpPr>
            <p:cNvPr id="97"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98"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nvGrpSpPr>
          <p:cNvPr id="101" name="Group 34"/>
          <p:cNvGrpSpPr/>
          <p:nvPr/>
        </p:nvGrpSpPr>
        <p:grpSpPr>
          <a:xfrm>
            <a:off x="3194215" y="4319462"/>
            <a:ext cx="349465" cy="348868"/>
            <a:chOff x="2581275" y="2582069"/>
            <a:chExt cx="465138" cy="464344"/>
          </a:xfrm>
          <a:solidFill>
            <a:schemeClr val="bg1"/>
          </a:solidFill>
        </p:grpSpPr>
        <p:sp>
          <p:nvSpPr>
            <p:cNvPr id="102" name="AutoShape 128"/>
            <p:cNvSpPr>
              <a:spLocks/>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03" name="AutoShape 129"/>
            <p:cNvSpPr>
              <a:spLocks/>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
        <p:nvSpPr>
          <p:cNvPr id="105" name="Oval 104"/>
          <p:cNvSpPr/>
          <p:nvPr/>
        </p:nvSpPr>
        <p:spPr>
          <a:xfrm>
            <a:off x="3050107" y="2171700"/>
            <a:ext cx="624548" cy="624548"/>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AutoShape 130"/>
          <p:cNvSpPr>
            <a:spLocks/>
          </p:cNvSpPr>
          <p:nvPr/>
        </p:nvSpPr>
        <p:spPr bwMode="auto">
          <a:xfrm>
            <a:off x="3170503" y="2292096"/>
            <a:ext cx="383755" cy="38375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08" name="Oval 107"/>
          <p:cNvSpPr/>
          <p:nvPr/>
        </p:nvSpPr>
        <p:spPr>
          <a:xfrm>
            <a:off x="5782139" y="2171700"/>
            <a:ext cx="624548" cy="624548"/>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AutoShape 137"/>
          <p:cNvSpPr>
            <a:spLocks/>
          </p:cNvSpPr>
          <p:nvPr/>
        </p:nvSpPr>
        <p:spPr bwMode="auto">
          <a:xfrm>
            <a:off x="5919978" y="2292096"/>
            <a:ext cx="348868" cy="348868"/>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11" name="TextBox 110"/>
          <p:cNvSpPr txBox="1"/>
          <p:nvPr/>
        </p:nvSpPr>
        <p:spPr>
          <a:xfrm>
            <a:off x="2260847" y="2330083"/>
            <a:ext cx="676788" cy="307777"/>
          </a:xfrm>
          <a:prstGeom prst="rect">
            <a:avLst/>
          </a:prstGeom>
          <a:noFill/>
        </p:spPr>
        <p:txBody>
          <a:bodyPr wrap="none" rtlCol="0">
            <a:spAutoFit/>
          </a:bodyPr>
          <a:lstStyle/>
          <a:p>
            <a:pPr algn="ctr" rtl="1"/>
            <a:r>
              <a:rPr lang="ar-EG" sz="1400" dirty="0" smtClean="0">
                <a:solidFill>
                  <a:schemeClr val="tx1">
                    <a:lumMod val="75000"/>
                    <a:lumOff val="25000"/>
                  </a:schemeClr>
                </a:solidFill>
                <a:latin typeface="GE SS Two Bold" charset="-78"/>
                <a:ea typeface="GE SS Two Bold" charset="-78"/>
                <a:cs typeface="GE SS Two Bold" charset="-78"/>
              </a:rPr>
              <a:t>الانتاج </a:t>
            </a:r>
            <a:endParaRPr lang="en-GB" sz="1400" dirty="0">
              <a:solidFill>
                <a:schemeClr val="tx1">
                  <a:lumMod val="75000"/>
                  <a:lumOff val="25000"/>
                </a:schemeClr>
              </a:solidFill>
              <a:latin typeface="GE SS Two Bold" charset="-78"/>
              <a:ea typeface="GE SS Two Bold" charset="-78"/>
              <a:cs typeface="GE SS Two Bold" charset="-78"/>
            </a:endParaRPr>
          </a:p>
        </p:txBody>
      </p:sp>
      <p:sp>
        <p:nvSpPr>
          <p:cNvPr id="112" name="Rectangle 111"/>
          <p:cNvSpPr/>
          <p:nvPr/>
        </p:nvSpPr>
        <p:spPr>
          <a:xfrm>
            <a:off x="2260847" y="3129049"/>
            <a:ext cx="2216198" cy="461665"/>
          </a:xfrm>
          <a:prstGeom prst="rect">
            <a:avLst/>
          </a:prstGeom>
        </p:spPr>
        <p:txBody>
          <a:bodyPr wrap="square">
            <a:spAutoFit/>
          </a:bodyPr>
          <a:lstStyle/>
          <a:p>
            <a:pPr algn="justLow" rtl="1"/>
            <a:r>
              <a:rPr lang="ar-EG" sz="1200" dirty="0" smtClean="0">
                <a:latin typeface="GE SS Two Bold" charset="-78"/>
                <a:ea typeface="GE SS Two Bold" charset="-78"/>
                <a:cs typeface="GE SS Two Bold" charset="-78"/>
              </a:rPr>
              <a:t>عدد(</a:t>
            </a:r>
            <a:r>
              <a:rPr lang="en-US" sz="1200" dirty="0" smtClean="0">
                <a:latin typeface="GE SS Two Bold" charset="-78"/>
                <a:ea typeface="GE SS Two Bold" charset="-78"/>
                <a:cs typeface="GE SS Two Bold" charset="-78"/>
              </a:rPr>
              <a:t>8</a:t>
            </a:r>
            <a:r>
              <a:rPr lang="ar-EG" sz="1200" dirty="0" smtClean="0">
                <a:latin typeface="GE SS Two Bold" charset="-78"/>
                <a:ea typeface="GE SS Two Bold" charset="-78"/>
                <a:cs typeface="GE SS Two Bold" charset="-78"/>
              </a:rPr>
              <a:t>) كومات سماد عضوي تم تنفيذها والانتهاء منها </a:t>
            </a:r>
            <a:endParaRPr lang="en-GB" sz="1200" dirty="0">
              <a:latin typeface="GE SS Two Bold" charset="-78"/>
              <a:ea typeface="GE SS Two Bold" charset="-78"/>
              <a:cs typeface="GE SS Two Bold" charset="-78"/>
            </a:endParaRPr>
          </a:p>
        </p:txBody>
      </p:sp>
      <p:sp>
        <p:nvSpPr>
          <p:cNvPr id="117" name="TextBox 116"/>
          <p:cNvSpPr txBox="1"/>
          <p:nvPr/>
        </p:nvSpPr>
        <p:spPr>
          <a:xfrm>
            <a:off x="4920534" y="2340018"/>
            <a:ext cx="782587" cy="307777"/>
          </a:xfrm>
          <a:prstGeom prst="rect">
            <a:avLst/>
          </a:prstGeom>
          <a:noFill/>
        </p:spPr>
        <p:txBody>
          <a:bodyPr wrap="none" rtlCol="0">
            <a:spAutoFit/>
          </a:bodyPr>
          <a:lstStyle/>
          <a:p>
            <a:pPr algn="ctr" rtl="1"/>
            <a:r>
              <a:rPr lang="ar-EG" sz="1400" dirty="0">
                <a:solidFill>
                  <a:schemeClr val="tx1">
                    <a:lumMod val="75000"/>
                    <a:lumOff val="25000"/>
                  </a:schemeClr>
                </a:solidFill>
                <a:latin typeface="GE SS Two Bold" charset="-78"/>
                <a:ea typeface="GE SS Two Bold" charset="-78"/>
                <a:cs typeface="GE SS Two Bold" charset="-78"/>
              </a:rPr>
              <a:t>التطوير</a:t>
            </a:r>
            <a:endParaRPr lang="en-GB" sz="1400" dirty="0">
              <a:solidFill>
                <a:schemeClr val="tx1">
                  <a:lumMod val="75000"/>
                  <a:lumOff val="25000"/>
                </a:schemeClr>
              </a:solidFill>
              <a:latin typeface="GE SS Two Bold" charset="-78"/>
              <a:ea typeface="GE SS Two Bold" charset="-78"/>
              <a:cs typeface="GE SS Two Bold" charset="-78"/>
            </a:endParaRPr>
          </a:p>
        </p:txBody>
      </p:sp>
      <p:sp>
        <p:nvSpPr>
          <p:cNvPr id="118" name="Rectangle 117"/>
          <p:cNvSpPr/>
          <p:nvPr/>
        </p:nvSpPr>
        <p:spPr>
          <a:xfrm>
            <a:off x="4986312" y="3133777"/>
            <a:ext cx="2216198" cy="276999"/>
          </a:xfrm>
          <a:prstGeom prst="rect">
            <a:avLst/>
          </a:prstGeom>
        </p:spPr>
        <p:txBody>
          <a:bodyPr wrap="square">
            <a:spAutoFit/>
          </a:bodyPr>
          <a:lstStyle/>
          <a:p>
            <a:pPr algn="justLow" rtl="1"/>
            <a:r>
              <a:rPr lang="ar-EG" sz="1200" dirty="0" smtClean="0">
                <a:latin typeface="GE SS Two Bold" charset="-78"/>
                <a:ea typeface="GE SS Two Bold" charset="-78"/>
                <a:cs typeface="GE SS Two Bold" charset="-78"/>
              </a:rPr>
              <a:t>تم تطوير (</a:t>
            </a:r>
            <a:r>
              <a:rPr lang="en-US" sz="1200" dirty="0" smtClean="0">
                <a:latin typeface="GE SS Two Bold" charset="-78"/>
                <a:ea typeface="GE SS Two Bold" charset="-78"/>
                <a:cs typeface="GE SS Two Bold" charset="-78"/>
              </a:rPr>
              <a:t>(1000</a:t>
            </a:r>
            <a:r>
              <a:rPr lang="ar-EG" sz="1200" dirty="0" smtClean="0">
                <a:latin typeface="GE SS Two Bold" charset="-78"/>
                <a:ea typeface="GE SS Two Bold" charset="-78"/>
                <a:cs typeface="GE SS Two Bold" charset="-78"/>
              </a:rPr>
              <a:t> متر مساقي </a:t>
            </a:r>
            <a:endParaRPr lang="en-GB" sz="1200" dirty="0">
              <a:latin typeface="GE SS Two Bold" charset="-78"/>
              <a:ea typeface="GE SS Two Bold" charset="-78"/>
              <a:cs typeface="GE SS Two Bold" charset="-78"/>
            </a:endParaRPr>
          </a:p>
        </p:txBody>
      </p:sp>
      <p:sp>
        <p:nvSpPr>
          <p:cNvPr id="120" name="TextBox 119"/>
          <p:cNvSpPr txBox="1"/>
          <p:nvPr/>
        </p:nvSpPr>
        <p:spPr>
          <a:xfrm>
            <a:off x="9361337" y="2330084"/>
            <a:ext cx="1211391" cy="307777"/>
          </a:xfrm>
          <a:prstGeom prst="rect">
            <a:avLst/>
          </a:prstGeom>
          <a:noFill/>
        </p:spPr>
        <p:txBody>
          <a:bodyPr wrap="square" rtlCol="0">
            <a:spAutoFit/>
          </a:bodyPr>
          <a:lstStyle/>
          <a:p>
            <a:pPr algn="ctr" rtl="1"/>
            <a:r>
              <a:rPr lang="ar-EG" sz="1400" dirty="0" smtClean="0">
                <a:solidFill>
                  <a:schemeClr val="tx1">
                    <a:lumMod val="75000"/>
                    <a:lumOff val="25000"/>
                  </a:schemeClr>
                </a:solidFill>
                <a:latin typeface="GE SS Two Bold" charset="-78"/>
                <a:ea typeface="GE SS Two Bold" charset="-78"/>
                <a:cs typeface="GE SS Two Bold" charset="-78"/>
              </a:rPr>
              <a:t>رفع الوعي </a:t>
            </a:r>
            <a:endParaRPr lang="en-GB" sz="1400" dirty="0">
              <a:solidFill>
                <a:schemeClr val="tx1">
                  <a:lumMod val="75000"/>
                  <a:lumOff val="25000"/>
                </a:schemeClr>
              </a:solidFill>
              <a:latin typeface="GE SS Two Bold" charset="-78"/>
              <a:ea typeface="GE SS Two Bold" charset="-78"/>
              <a:cs typeface="GE SS Two Bold" charset="-78"/>
            </a:endParaRPr>
          </a:p>
        </p:txBody>
      </p:sp>
      <p:sp>
        <p:nvSpPr>
          <p:cNvPr id="121" name="Rectangle 120"/>
          <p:cNvSpPr/>
          <p:nvPr/>
        </p:nvSpPr>
        <p:spPr>
          <a:xfrm>
            <a:off x="7718346" y="3123280"/>
            <a:ext cx="2216198" cy="830997"/>
          </a:xfrm>
          <a:prstGeom prst="rect">
            <a:avLst/>
          </a:prstGeom>
        </p:spPr>
        <p:txBody>
          <a:bodyPr wrap="square">
            <a:spAutoFit/>
          </a:bodyPr>
          <a:lstStyle/>
          <a:p>
            <a:pPr algn="justLow" rtl="1"/>
            <a:r>
              <a:rPr lang="ar-EG" sz="1200" dirty="0" smtClean="0">
                <a:latin typeface="GE SS Two Bold" charset="-78"/>
                <a:ea typeface="GE SS Two Bold" charset="-78"/>
                <a:cs typeface="GE SS Two Bold" charset="-78"/>
              </a:rPr>
              <a:t>تم رفع وعي  عدد (</a:t>
            </a:r>
            <a:r>
              <a:rPr lang="en-US" sz="1200" dirty="0" smtClean="0">
                <a:latin typeface="GE SS Two Bold" charset="-78"/>
                <a:ea typeface="GE SS Two Bold" charset="-78"/>
                <a:cs typeface="GE SS Two Bold" charset="-78"/>
              </a:rPr>
              <a:t>3000</a:t>
            </a:r>
            <a:r>
              <a:rPr lang="ar-EG" sz="1200" dirty="0" smtClean="0">
                <a:latin typeface="GE SS Two Bold" charset="-78"/>
                <a:ea typeface="GE SS Two Bold" charset="-78"/>
                <a:cs typeface="GE SS Two Bold" charset="-78"/>
              </a:rPr>
              <a:t>) اسرة بمشاكل المجتمع الاقتصادية والبيئية والاجتماعية والزراعية والهجرة غير النظامية </a:t>
            </a:r>
            <a:endParaRPr lang="en-GB" sz="1200" dirty="0">
              <a:latin typeface="GE SS Two Bold" charset="-78"/>
              <a:ea typeface="GE SS Two Bold" charset="-78"/>
              <a:cs typeface="GE SS Two Bold" charset="-78"/>
            </a:endParaRPr>
          </a:p>
        </p:txBody>
      </p:sp>
      <p:sp>
        <p:nvSpPr>
          <p:cNvPr id="123" name="TextBox 122"/>
          <p:cNvSpPr txBox="1"/>
          <p:nvPr/>
        </p:nvSpPr>
        <p:spPr>
          <a:xfrm>
            <a:off x="5483509" y="4836133"/>
            <a:ext cx="1221809" cy="307777"/>
          </a:xfrm>
          <a:prstGeom prst="rect">
            <a:avLst/>
          </a:prstGeom>
          <a:noFill/>
        </p:spPr>
        <p:txBody>
          <a:bodyPr wrap="none" rtlCol="0">
            <a:spAutoFit/>
          </a:bodyPr>
          <a:lstStyle/>
          <a:p>
            <a:pPr algn="ctr" rtl="1"/>
            <a:r>
              <a:rPr lang="ar-EG" sz="1400" dirty="0">
                <a:solidFill>
                  <a:schemeClr val="tx1">
                    <a:lumMod val="75000"/>
                    <a:lumOff val="25000"/>
                  </a:schemeClr>
                </a:solidFill>
                <a:latin typeface="GE SS Two Bold" charset="-78"/>
                <a:ea typeface="GE SS Two Bold" charset="-78"/>
                <a:cs typeface="GE SS Two Bold" charset="-78"/>
              </a:rPr>
              <a:t>فكرة حصرية</a:t>
            </a:r>
            <a:endParaRPr lang="en-GB" sz="1400" dirty="0">
              <a:solidFill>
                <a:schemeClr val="tx1">
                  <a:lumMod val="75000"/>
                  <a:lumOff val="25000"/>
                </a:schemeClr>
              </a:solidFill>
              <a:latin typeface="GE SS Two Bold" charset="-78"/>
              <a:ea typeface="GE SS Two Bold" charset="-78"/>
              <a:cs typeface="GE SS Two Bold" charset="-78"/>
            </a:endParaRPr>
          </a:p>
        </p:txBody>
      </p:sp>
      <p:sp>
        <p:nvSpPr>
          <p:cNvPr id="124" name="Rectangle 123"/>
          <p:cNvSpPr/>
          <p:nvPr/>
        </p:nvSpPr>
        <p:spPr>
          <a:xfrm>
            <a:off x="4986312" y="5137818"/>
            <a:ext cx="2216198" cy="307777"/>
          </a:xfrm>
          <a:prstGeom prst="rect">
            <a:avLst/>
          </a:prstGeom>
        </p:spPr>
        <p:txBody>
          <a:bodyPr wrap="square">
            <a:spAutoFit/>
          </a:bodyPr>
          <a:lstStyle/>
          <a:p>
            <a:pPr algn="justLow" rtl="1"/>
            <a:r>
              <a:rPr lang="ar-EG" sz="1400" b="1" dirty="0" smtClean="0">
                <a:latin typeface="Helvetica Neue W23 for SKY Reg" panose="020B0604020202020204" pitchFamily="34" charset="-78"/>
                <a:cs typeface="Helvetica Neue W23 for SKY Reg" panose="020B0604020202020204" pitchFamily="34" charset="-78"/>
              </a:rPr>
              <a:t>تصنيع السماد العضوي (الكمبوست </a:t>
            </a:r>
            <a:endParaRPr lang="en-GB" sz="1400" b="1" dirty="0">
              <a:latin typeface="Open Sans Light" pitchFamily="34" charset="0"/>
              <a:ea typeface="Open Sans Light" pitchFamily="34" charset="0"/>
              <a:cs typeface="Open Sans Light" pitchFamily="34" charset="0"/>
            </a:endParaRPr>
          </a:p>
        </p:txBody>
      </p:sp>
      <p:sp>
        <p:nvSpPr>
          <p:cNvPr id="126" name="TextBox 125"/>
          <p:cNvSpPr txBox="1"/>
          <p:nvPr/>
        </p:nvSpPr>
        <p:spPr>
          <a:xfrm>
            <a:off x="9245396" y="4110261"/>
            <a:ext cx="2315566" cy="307777"/>
          </a:xfrm>
          <a:prstGeom prst="rect">
            <a:avLst/>
          </a:prstGeom>
          <a:noFill/>
        </p:spPr>
        <p:txBody>
          <a:bodyPr wrap="square" rtlCol="0">
            <a:spAutoFit/>
          </a:bodyPr>
          <a:lstStyle/>
          <a:p>
            <a:pPr algn="ctr" rtl="1"/>
            <a:r>
              <a:rPr lang="ar-EG" sz="1400" dirty="0" smtClean="0">
                <a:solidFill>
                  <a:schemeClr val="tx1">
                    <a:lumMod val="75000"/>
                    <a:lumOff val="25000"/>
                  </a:schemeClr>
                </a:solidFill>
                <a:latin typeface="GE SS Two Bold" charset="-78"/>
                <a:ea typeface="GE SS Two Bold" charset="-78"/>
                <a:cs typeface="GE SS Two Bold" charset="-78"/>
              </a:rPr>
              <a:t>احصائيات المشروع </a:t>
            </a:r>
            <a:endParaRPr lang="en-GB" sz="1400" dirty="0">
              <a:solidFill>
                <a:schemeClr val="tx1">
                  <a:lumMod val="75000"/>
                  <a:lumOff val="25000"/>
                </a:schemeClr>
              </a:solidFill>
              <a:latin typeface="GE SS Two Bold" charset="-78"/>
              <a:ea typeface="GE SS Two Bold" charset="-78"/>
              <a:cs typeface="GE SS Two Bold" charset="-78"/>
            </a:endParaRPr>
          </a:p>
        </p:txBody>
      </p:sp>
      <p:sp>
        <p:nvSpPr>
          <p:cNvPr id="127" name="Rectangle 126"/>
          <p:cNvSpPr/>
          <p:nvPr/>
        </p:nvSpPr>
        <p:spPr>
          <a:xfrm>
            <a:off x="7542212" y="4665809"/>
            <a:ext cx="4243469" cy="1569660"/>
          </a:xfrm>
          <a:prstGeom prst="rect">
            <a:avLst/>
          </a:prstGeom>
        </p:spPr>
        <p:txBody>
          <a:bodyPr wrap="square">
            <a:spAutoFit/>
          </a:bodyPr>
          <a:lstStyle/>
          <a:p>
            <a:pPr algn="justLow" rtl="1"/>
            <a:r>
              <a:rPr lang="ar-EG" sz="1200" dirty="0" smtClean="0">
                <a:latin typeface="GE SS Two Bold" charset="-78"/>
                <a:ea typeface="GE SS Two Bold" charset="-78"/>
                <a:cs typeface="GE SS Two Bold" charset="-78"/>
              </a:rPr>
              <a:t>1- توفير عدد (</a:t>
            </a:r>
            <a:r>
              <a:rPr lang="en-US" sz="1200" dirty="0" smtClean="0">
                <a:latin typeface="GE SS Two Bold" charset="-78"/>
                <a:ea typeface="GE SS Two Bold" charset="-78"/>
                <a:cs typeface="GE SS Two Bold" charset="-78"/>
              </a:rPr>
              <a:t>9425</a:t>
            </a:r>
            <a:r>
              <a:rPr lang="ar-EG" sz="1200" dirty="0" smtClean="0">
                <a:latin typeface="GE SS Two Bold" charset="-78"/>
                <a:ea typeface="GE SS Two Bold" charset="-78"/>
                <a:cs typeface="GE SS Two Bold" charset="-78"/>
              </a:rPr>
              <a:t>) يومية عمل </a:t>
            </a:r>
            <a:br>
              <a:rPr lang="ar-EG" sz="1200" dirty="0" smtClean="0">
                <a:latin typeface="GE SS Two Bold" charset="-78"/>
                <a:ea typeface="GE SS Two Bold" charset="-78"/>
                <a:cs typeface="GE SS Two Bold" charset="-78"/>
              </a:rPr>
            </a:br>
            <a:r>
              <a:rPr lang="ar-EG" sz="1200" dirty="0" smtClean="0">
                <a:latin typeface="GE SS Two Bold" charset="-78"/>
                <a:ea typeface="GE SS Two Bold" charset="-78"/>
                <a:cs typeface="GE SS Two Bold" charset="-78"/>
              </a:rPr>
              <a:t>2- عدد(</a:t>
            </a:r>
            <a:r>
              <a:rPr lang="en-US" sz="1200" dirty="0" smtClean="0">
                <a:latin typeface="GE SS Two Bold" charset="-78"/>
                <a:ea typeface="GE SS Two Bold" charset="-78"/>
                <a:cs typeface="GE SS Two Bold" charset="-78"/>
              </a:rPr>
              <a:t>10</a:t>
            </a:r>
            <a:r>
              <a:rPr lang="ar-EG" sz="1200" dirty="0" smtClean="0">
                <a:latin typeface="GE SS Two Bold" charset="-78"/>
                <a:ea typeface="GE SS Two Bold" charset="-78"/>
                <a:cs typeface="GE SS Two Bold" charset="-78"/>
              </a:rPr>
              <a:t>) لقاءات (دوار مجتمعي ) لرفع وعي المجتمع بفوائد تطوير المساقي </a:t>
            </a:r>
            <a:br>
              <a:rPr lang="ar-EG" sz="1200" dirty="0" smtClean="0">
                <a:latin typeface="GE SS Two Bold" charset="-78"/>
                <a:ea typeface="GE SS Two Bold" charset="-78"/>
                <a:cs typeface="GE SS Two Bold" charset="-78"/>
              </a:rPr>
            </a:br>
            <a:r>
              <a:rPr lang="ar-EG" sz="1200" dirty="0" smtClean="0">
                <a:latin typeface="GE SS Two Bold" charset="-78"/>
                <a:ea typeface="GE SS Two Bold" charset="-78"/>
                <a:cs typeface="GE SS Two Bold" charset="-78"/>
              </a:rPr>
              <a:t>3-عدد(</a:t>
            </a:r>
            <a:r>
              <a:rPr lang="en-US" sz="1200" dirty="0" smtClean="0">
                <a:latin typeface="GE SS Two Bold" charset="-78"/>
                <a:ea typeface="GE SS Two Bold" charset="-78"/>
                <a:cs typeface="GE SS Two Bold" charset="-78"/>
              </a:rPr>
              <a:t>10</a:t>
            </a:r>
            <a:r>
              <a:rPr lang="ar-EG" sz="1200" dirty="0" smtClean="0">
                <a:latin typeface="GE SS Two Bold" charset="-78"/>
                <a:ea typeface="GE SS Two Bold" charset="-78"/>
                <a:cs typeface="GE SS Two Bold" charset="-78"/>
              </a:rPr>
              <a:t>) لقاءات (دوار مجتمعي )لرفع وعي المجتمع بفوائد تصنيع السماد العضوي </a:t>
            </a:r>
            <a:br>
              <a:rPr lang="ar-EG" sz="1200" dirty="0" smtClean="0">
                <a:latin typeface="GE SS Two Bold" charset="-78"/>
                <a:ea typeface="GE SS Two Bold" charset="-78"/>
                <a:cs typeface="GE SS Two Bold" charset="-78"/>
              </a:rPr>
            </a:br>
            <a:r>
              <a:rPr lang="ar-EG" sz="1200" dirty="0" smtClean="0">
                <a:latin typeface="GE SS Two Bold" charset="-78"/>
                <a:ea typeface="GE SS Two Bold" charset="-78"/>
                <a:cs typeface="GE SS Two Bold" charset="-78"/>
              </a:rPr>
              <a:t>4- تدريب حقلي ل (</a:t>
            </a:r>
            <a:r>
              <a:rPr lang="en-US" sz="1200" dirty="0" smtClean="0">
                <a:latin typeface="GE SS Two Bold" charset="-78"/>
                <a:ea typeface="GE SS Two Bold" charset="-78"/>
                <a:cs typeface="GE SS Two Bold" charset="-78"/>
              </a:rPr>
              <a:t>100</a:t>
            </a:r>
            <a:r>
              <a:rPr lang="ar-EG" sz="1200" dirty="0" smtClean="0">
                <a:latin typeface="GE SS Two Bold" charset="-78"/>
                <a:ea typeface="GE SS Two Bold" charset="-78"/>
                <a:cs typeface="GE SS Two Bold" charset="-78"/>
              </a:rPr>
              <a:t> )مزارع علي كيفية عمل الكمبوست </a:t>
            </a:r>
            <a:br>
              <a:rPr lang="ar-EG" sz="1200" dirty="0" smtClean="0">
                <a:latin typeface="GE SS Two Bold" charset="-78"/>
                <a:ea typeface="GE SS Two Bold" charset="-78"/>
                <a:cs typeface="GE SS Two Bold" charset="-78"/>
              </a:rPr>
            </a:br>
            <a:r>
              <a:rPr lang="ar-EG" sz="1200" dirty="0" smtClean="0">
                <a:latin typeface="GE SS Two Bold" charset="-78"/>
                <a:ea typeface="GE SS Two Bold" charset="-78"/>
                <a:cs typeface="GE SS Two Bold" charset="-78"/>
              </a:rPr>
              <a:t>5-زيارة عدد(</a:t>
            </a:r>
            <a:r>
              <a:rPr lang="en-US" sz="1200" dirty="0" smtClean="0">
                <a:latin typeface="GE SS Two Bold" charset="-78"/>
                <a:ea typeface="GE SS Two Bold" charset="-78"/>
                <a:cs typeface="GE SS Two Bold" charset="-78"/>
              </a:rPr>
              <a:t>3000</a:t>
            </a:r>
            <a:r>
              <a:rPr lang="ar-EG" sz="1200" dirty="0" smtClean="0">
                <a:latin typeface="GE SS Two Bold" charset="-78"/>
                <a:ea typeface="GE SS Two Bold" charset="-78"/>
                <a:cs typeface="GE SS Two Bold" charset="-78"/>
              </a:rPr>
              <a:t>) اسرة لرفع وعيهم بقضايا المجتمع </a:t>
            </a:r>
            <a:br>
              <a:rPr lang="ar-EG" sz="1200" dirty="0" smtClean="0">
                <a:latin typeface="GE SS Two Bold" charset="-78"/>
                <a:ea typeface="GE SS Two Bold" charset="-78"/>
                <a:cs typeface="GE SS Two Bold" charset="-78"/>
              </a:rPr>
            </a:br>
            <a:r>
              <a:rPr lang="ar-EG" sz="1200" dirty="0" smtClean="0">
                <a:latin typeface="GE SS Two Bold" charset="-78"/>
                <a:ea typeface="GE SS Two Bold" charset="-78"/>
                <a:cs typeface="GE SS Two Bold" charset="-78"/>
              </a:rPr>
              <a:t>6- تنفيذ (</a:t>
            </a:r>
            <a:r>
              <a:rPr lang="en-US" sz="1200" dirty="0" smtClean="0">
                <a:latin typeface="GE SS Two Bold" charset="-78"/>
                <a:ea typeface="GE SS Two Bold" charset="-78"/>
                <a:cs typeface="GE SS Two Bold" charset="-78"/>
              </a:rPr>
              <a:t>10</a:t>
            </a:r>
            <a:r>
              <a:rPr lang="ar-EG" sz="1200" dirty="0" smtClean="0">
                <a:latin typeface="GE SS Two Bold" charset="-78"/>
                <a:ea typeface="GE SS Two Bold" charset="-78"/>
                <a:cs typeface="GE SS Two Bold" charset="-78"/>
              </a:rPr>
              <a:t>) ندوات لرفع وعي الاهالي بقضايا المجتمع </a:t>
            </a:r>
            <a:endParaRPr lang="en-GB" sz="1200" dirty="0">
              <a:latin typeface="GE SS Two Bold" charset="-78"/>
              <a:ea typeface="GE SS Two Bold" charset="-78"/>
              <a:cs typeface="GE SS Two Bold" charset="-78"/>
            </a:endParaRPr>
          </a:p>
        </p:txBody>
      </p:sp>
      <p:cxnSp>
        <p:nvCxnSpPr>
          <p:cNvPr id="67" name="Straight Connector 66"/>
          <p:cNvCxnSpPr/>
          <p:nvPr/>
        </p:nvCxnSpPr>
        <p:spPr>
          <a:xfrm rot="5400000">
            <a:off x="3046412"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5706484"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903412" y="3948545"/>
            <a:ext cx="838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Rectangle 64">
            <a:extLst>
              <a:ext uri="{FF2B5EF4-FFF2-40B4-BE49-F238E27FC236}">
                <a16:creationId xmlns:a16="http://schemas.microsoft.com/office/drawing/2014/main" xmlns="" id="{96955D36-AE00-426A-96C1-A6E47B6BF7AA}"/>
              </a:ext>
            </a:extLst>
          </p:cNvPr>
          <p:cNvSpPr/>
          <p:nvPr/>
        </p:nvSpPr>
        <p:spPr>
          <a:xfrm flipH="1">
            <a:off x="11453410" y="797717"/>
            <a:ext cx="45719" cy="683491"/>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65">
            <a:extLst>
              <a:ext uri="{FF2B5EF4-FFF2-40B4-BE49-F238E27FC236}">
                <a16:creationId xmlns:a16="http://schemas.microsoft.com/office/drawing/2014/main" xmlns="" id="{D91B98FF-46BF-445E-96CE-1E18C5D24FFE}"/>
              </a:ext>
            </a:extLst>
          </p:cNvPr>
          <p:cNvSpPr txBox="1"/>
          <p:nvPr/>
        </p:nvSpPr>
        <p:spPr>
          <a:xfrm flipH="1">
            <a:off x="9967033" y="728514"/>
            <a:ext cx="1410964" cy="461665"/>
          </a:xfrm>
          <a:prstGeom prst="rect">
            <a:avLst/>
          </a:prstGeom>
          <a:noFill/>
        </p:spPr>
        <p:txBody>
          <a:bodyPr wrap="none" rtlCol="0">
            <a:spAutoFit/>
          </a:bodyPr>
          <a:lstStyle/>
          <a:p>
            <a:pPr algn="r" rtl="1"/>
            <a:r>
              <a:rPr lang="ar-EG"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الانشطة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6" name="Rectangle 66">
            <a:extLst>
              <a:ext uri="{FF2B5EF4-FFF2-40B4-BE49-F238E27FC236}">
                <a16:creationId xmlns:a16="http://schemas.microsoft.com/office/drawing/2014/main" xmlns="" id="{C5B8EC6B-62DE-4613-8631-E8A2999E6EBE}"/>
              </a:ext>
            </a:extLst>
          </p:cNvPr>
          <p:cNvSpPr/>
          <p:nvPr/>
        </p:nvSpPr>
        <p:spPr>
          <a:xfrm flipH="1">
            <a:off x="4248142" y="1111499"/>
            <a:ext cx="7109743" cy="369332"/>
          </a:xfrm>
          <a:prstGeom prst="rect">
            <a:avLst/>
          </a:prstGeom>
        </p:spPr>
        <p:txBody>
          <a:bodyPr wrap="square">
            <a:spAutoFit/>
          </a:bodyPr>
          <a:lstStyle/>
          <a:p>
            <a:pPr algn="justLow" rtl="1"/>
            <a:r>
              <a:rPr lang="ar-EG" sz="1800" dirty="0" smtClean="0">
                <a:latin typeface="Helvetica Neue W23 for SKY Reg" panose="020B0604020202020204" pitchFamily="34" charset="-78"/>
                <a:ea typeface="Open Sans Light" panose="020B0306030504020204" pitchFamily="34" charset="0"/>
                <a:cs typeface="Helvetica Neue W23 for SKY Reg" panose="020B0604020202020204" pitchFamily="34" charset="-78"/>
              </a:rPr>
              <a:t>ماتم تفيذه من انشطة خلال فترة المشروع </a:t>
            </a:r>
            <a:endParaRPr lang="en-US" sz="1800" dirty="0">
              <a:latin typeface="Helvetica Neue W23 for SKY Reg" panose="020B0604020202020204" pitchFamily="34" charset="-78"/>
              <a:ea typeface="Open Sans Light" panose="020B0306030504020204" pitchFamily="34" charset="0"/>
              <a:cs typeface="Helvetica Neue W23 for SKY Reg" panose="020B0604020202020204" pitchFamily="34" charset="-78"/>
            </a:endParaRPr>
          </a:p>
        </p:txBody>
      </p:sp>
    </p:spTree>
    <p:extLst>
      <p:ext uri="{BB962C8B-B14F-4D97-AF65-F5344CB8AC3E}">
        <p14:creationId xmlns:p14="http://schemas.microsoft.com/office/powerpoint/2010/main" val="3510898892"/>
      </p:ext>
    </p:extLst>
  </p:cSld>
  <p:clrMapOvr>
    <a:masterClrMapping/>
  </p:clrMapOvr>
  <p:transition spd="slow">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234"/>
          <p:cNvSpPr>
            <a:spLocks noChangeArrowheads="1"/>
          </p:cNvSpPr>
          <p:nvPr/>
        </p:nvSpPr>
        <p:spPr bwMode="auto">
          <a:xfrm>
            <a:off x="7999232" y="3472597"/>
            <a:ext cx="45720" cy="675192"/>
          </a:xfrm>
          <a:prstGeom prst="rect">
            <a:avLst/>
          </a:prstGeom>
          <a:solidFill>
            <a:srgbClr val="BFBFBF"/>
          </a:solidFill>
          <a:ln w="9525">
            <a:noFill/>
            <a:miter lim="800000"/>
            <a:headEnd/>
            <a:tailEnd/>
          </a:ln>
        </p:spPr>
        <p:txBody>
          <a:bodyPr vert="horz" wrap="square" lIns="117208" tIns="58604" rIns="117208" bIns="58604" numCol="1" anchor="t" anchorCtr="0" compatLnSpc="1">
            <a:prstTxWarp prst="textNoShape">
              <a:avLst/>
            </a:prstTxWarp>
          </a:bodyPr>
          <a:lstStyle/>
          <a:p>
            <a:endParaRPr lang="en-US"/>
          </a:p>
        </p:txBody>
      </p:sp>
      <p:sp>
        <p:nvSpPr>
          <p:cNvPr id="331" name="Rectangle 574"/>
          <p:cNvSpPr>
            <a:spLocks noChangeArrowheads="1"/>
          </p:cNvSpPr>
          <p:nvPr/>
        </p:nvSpPr>
        <p:spPr bwMode="auto">
          <a:xfrm>
            <a:off x="2432283" y="4131631"/>
            <a:ext cx="45719" cy="377033"/>
          </a:xfrm>
          <a:prstGeom prst="rect">
            <a:avLst/>
          </a:prstGeom>
          <a:solidFill>
            <a:srgbClr val="BFBFBF"/>
          </a:solidFill>
          <a:ln w="9525">
            <a:noFill/>
            <a:miter lim="800000"/>
            <a:headEnd/>
            <a:tailEnd/>
          </a:ln>
        </p:spPr>
        <p:txBody>
          <a:bodyPr vert="horz" wrap="square" lIns="117208" tIns="58604" rIns="117208" bIns="58604" numCol="1" anchor="t" anchorCtr="0" compatLnSpc="1">
            <a:prstTxWarp prst="textNoShape">
              <a:avLst/>
            </a:prstTxWarp>
          </a:bodyPr>
          <a:lstStyle/>
          <a:p>
            <a:endParaRPr lang="en-US"/>
          </a:p>
        </p:txBody>
      </p:sp>
      <p:sp>
        <p:nvSpPr>
          <p:cNvPr id="333" name="Rectangle 687"/>
          <p:cNvSpPr>
            <a:spLocks noChangeArrowheads="1"/>
          </p:cNvSpPr>
          <p:nvPr/>
        </p:nvSpPr>
        <p:spPr bwMode="auto">
          <a:xfrm flipH="1">
            <a:off x="6059558" y="4187230"/>
            <a:ext cx="45719" cy="479309"/>
          </a:xfrm>
          <a:prstGeom prst="rect">
            <a:avLst/>
          </a:prstGeom>
          <a:solidFill>
            <a:srgbClr val="BFBFB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Rectangle 799"/>
          <p:cNvSpPr>
            <a:spLocks noChangeArrowheads="1"/>
          </p:cNvSpPr>
          <p:nvPr/>
        </p:nvSpPr>
        <p:spPr bwMode="auto">
          <a:xfrm>
            <a:off x="9806879" y="4089809"/>
            <a:ext cx="45719" cy="509580"/>
          </a:xfrm>
          <a:prstGeom prst="rect">
            <a:avLst/>
          </a:prstGeom>
          <a:solidFill>
            <a:srgbClr val="BFBFB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Rectangle 459"/>
          <p:cNvSpPr>
            <a:spLocks noChangeArrowheads="1"/>
          </p:cNvSpPr>
          <p:nvPr/>
        </p:nvSpPr>
        <p:spPr bwMode="auto">
          <a:xfrm flipH="1">
            <a:off x="4075099" y="3547804"/>
            <a:ext cx="45719" cy="509932"/>
          </a:xfrm>
          <a:prstGeom prst="rect">
            <a:avLst/>
          </a:prstGeom>
          <a:solidFill>
            <a:srgbClr val="BFBFBF"/>
          </a:solidFill>
          <a:ln w="9525">
            <a:noFill/>
            <a:miter lim="800000"/>
            <a:headEnd/>
            <a:tailEnd/>
          </a:ln>
        </p:spPr>
        <p:txBody>
          <a:bodyPr vert="horz" wrap="square" lIns="117208" tIns="58604" rIns="117208" bIns="58604" numCol="1" anchor="t" anchorCtr="0" compatLnSpc="1">
            <a:prstTxWarp prst="textNoShape">
              <a:avLst/>
            </a:prstTxWarp>
          </a:bodyPr>
          <a:lstStyle/>
          <a:p>
            <a:endParaRPr lang="en-US"/>
          </a:p>
        </p:txBody>
      </p:sp>
      <p:sp>
        <p:nvSpPr>
          <p:cNvPr id="343" name="Rectangle 342"/>
          <p:cNvSpPr/>
          <p:nvPr/>
        </p:nvSpPr>
        <p:spPr>
          <a:xfrm>
            <a:off x="2528701" y="1500806"/>
            <a:ext cx="3485136" cy="1823576"/>
          </a:xfrm>
          <a:prstGeom prst="rect">
            <a:avLst/>
          </a:prstGeom>
        </p:spPr>
        <p:txBody>
          <a:bodyPr wrap="square">
            <a:spAutoFit/>
          </a:bodyPr>
          <a:lstStyle/>
          <a:p>
            <a:pPr algn="ctr" rtl="1"/>
            <a:r>
              <a:rPr lang="ar-EG" sz="1050" b="1" dirty="0" smtClean="0">
                <a:solidFill>
                  <a:srgbClr val="00B050"/>
                </a:solidFill>
                <a:effectLst>
                  <a:outerShdw blurRad="38100" dist="38100" dir="2700000" algn="tl">
                    <a:srgbClr val="000000">
                      <a:alpha val="43137"/>
                    </a:srgbClr>
                  </a:outerShdw>
                </a:effectLst>
                <a:latin typeface="GE SS Two Bold" charset="-78"/>
                <a:ea typeface="GE SS Two Bold" charset="-78"/>
                <a:cs typeface="GE SS Two Bold" charset="-78"/>
              </a:rPr>
              <a:t>1-عقد (1) ندوة لرفع وعي الاسر بفوائد تصنيع السماد العضوي (الكمبوست) </a:t>
            </a:r>
          </a:p>
          <a:p>
            <a:pPr algn="ctr" rtl="1"/>
            <a:r>
              <a:rPr lang="ar-EG" sz="1050" b="1" dirty="0" smtClean="0">
                <a:solidFill>
                  <a:srgbClr val="00B050"/>
                </a:solidFill>
                <a:effectLst>
                  <a:outerShdw blurRad="38100" dist="38100" dir="2700000" algn="tl">
                    <a:srgbClr val="000000">
                      <a:alpha val="43137"/>
                    </a:srgbClr>
                  </a:outerShdw>
                </a:effectLst>
                <a:latin typeface="GE SS Two Bold" charset="-78"/>
                <a:ea typeface="GE SS Two Bold" charset="-78"/>
                <a:cs typeface="GE SS Two Bold" charset="-78"/>
              </a:rPr>
              <a:t>2- عقد (3) دوار مجتمعي لرفع وعي الاسرة بفوائد تصنيع السماد العضوي (الكمبوست )</a:t>
            </a:r>
          </a:p>
          <a:p>
            <a:pPr algn="ctr" rtl="1"/>
            <a:r>
              <a:rPr lang="ar-EG" sz="1050" b="1" dirty="0" smtClean="0">
                <a:solidFill>
                  <a:srgbClr val="00B050"/>
                </a:solidFill>
                <a:effectLst>
                  <a:outerShdw blurRad="38100" dist="38100" dir="2700000" algn="tl">
                    <a:srgbClr val="000000">
                      <a:alpha val="43137"/>
                    </a:srgbClr>
                  </a:outerShdw>
                </a:effectLst>
                <a:latin typeface="GE SS Two Bold" charset="-78"/>
                <a:ea typeface="GE SS Two Bold" charset="-78"/>
                <a:cs typeface="GE SS Two Bold" charset="-78"/>
              </a:rPr>
              <a:t>3- تم عمل (6) كومات كمبوست</a:t>
            </a:r>
          </a:p>
          <a:p>
            <a:pPr algn="ctr" rtl="1"/>
            <a:r>
              <a:rPr lang="ar-EG" sz="1050" b="1" dirty="0" smtClean="0">
                <a:solidFill>
                  <a:srgbClr val="00B050"/>
                </a:solidFill>
                <a:effectLst>
                  <a:outerShdw blurRad="38100" dist="38100" dir="2700000" algn="tl">
                    <a:srgbClr val="000000">
                      <a:alpha val="43137"/>
                    </a:srgbClr>
                  </a:outerShdw>
                </a:effectLst>
                <a:latin typeface="GE SS Two Bold" charset="-78"/>
                <a:ea typeface="GE SS Two Bold" charset="-78"/>
                <a:cs typeface="GE SS Two Bold" charset="-78"/>
              </a:rPr>
              <a:t>4- تم توجيه رسائل تثقيفية للاسر حول (فصل الحيوانات والطيور عن اماكن المعيشه – التخلص من الحيوانات والطيور النافقه بالدفن </a:t>
            </a:r>
          </a:p>
          <a:p>
            <a:pPr algn="ctr" rtl="1"/>
            <a:r>
              <a:rPr lang="ar-EG" sz="1050" b="1" dirty="0" smtClean="0">
                <a:solidFill>
                  <a:srgbClr val="00B050"/>
                </a:solidFill>
                <a:effectLst>
                  <a:outerShdw blurRad="38100" dist="38100" dir="2700000" algn="tl">
                    <a:srgbClr val="000000">
                      <a:alpha val="43137"/>
                    </a:srgbClr>
                  </a:outerShdw>
                </a:effectLst>
                <a:latin typeface="GE SS Two Bold" charset="-78"/>
                <a:ea typeface="GE SS Two Bold" charset="-78"/>
                <a:cs typeface="GE SS Two Bold" charset="-78"/>
              </a:rPr>
              <a:t>5- تم تطوير (380) متر مساقي </a:t>
            </a:r>
          </a:p>
          <a:p>
            <a:pPr algn="ctr" rtl="1"/>
            <a:endParaRPr lang="ar-EG" sz="900" dirty="0" smtClean="0">
              <a:latin typeface="Open Sans Light" pitchFamily="34" charset="0"/>
              <a:ea typeface="Open Sans Light" pitchFamily="34" charset="0"/>
              <a:cs typeface="Open Sans Light" pitchFamily="34" charset="0"/>
            </a:endParaRPr>
          </a:p>
          <a:p>
            <a:pPr algn="ctr" rtl="1"/>
            <a:r>
              <a:rPr lang="ar-EG" sz="900" dirty="0" smtClean="0">
                <a:latin typeface="Open Sans Light" pitchFamily="34" charset="0"/>
                <a:ea typeface="Open Sans Light" pitchFamily="34" charset="0"/>
                <a:cs typeface="Open Sans Light" pitchFamily="34" charset="0"/>
              </a:rPr>
              <a:t> </a:t>
            </a:r>
            <a:endParaRPr lang="en-GB" sz="900" dirty="0">
              <a:latin typeface="Open Sans Light" pitchFamily="34" charset="0"/>
              <a:ea typeface="Open Sans Light" pitchFamily="34" charset="0"/>
              <a:cs typeface="Open Sans Light" pitchFamily="34" charset="0"/>
            </a:endParaRPr>
          </a:p>
        </p:txBody>
      </p:sp>
      <p:sp>
        <p:nvSpPr>
          <p:cNvPr id="350" name="Rectangle 349"/>
          <p:cNvSpPr/>
          <p:nvPr/>
        </p:nvSpPr>
        <p:spPr>
          <a:xfrm>
            <a:off x="1" y="4979185"/>
            <a:ext cx="3012718" cy="1223412"/>
          </a:xfrm>
          <a:prstGeom prst="rect">
            <a:avLst/>
          </a:prstGeom>
        </p:spPr>
        <p:txBody>
          <a:bodyPr wrap="square">
            <a:spAutoFit/>
          </a:bodyPr>
          <a:lstStyle/>
          <a:p>
            <a:pPr algn="r" rtl="1"/>
            <a:r>
              <a:rPr lang="ar-EG" sz="1050" b="1" dirty="0" smtClean="0">
                <a:solidFill>
                  <a:srgbClr val="C554E8"/>
                </a:solidFill>
                <a:effectLst>
                  <a:outerShdw blurRad="38100" dist="38100" dir="2700000" algn="tl">
                    <a:srgbClr val="000000">
                      <a:alpha val="43137"/>
                    </a:srgbClr>
                  </a:outerShdw>
                </a:effectLst>
                <a:latin typeface="GE SS Two Bold" charset="-78"/>
                <a:ea typeface="GE SS Two Bold" charset="-78"/>
                <a:cs typeface="GE SS Two Bold" charset="-78"/>
              </a:rPr>
              <a:t>1-بدء اعمال الحفر والتطوير في (120) متر مساقي  </a:t>
            </a:r>
          </a:p>
          <a:p>
            <a:pPr algn="r" rtl="1"/>
            <a:r>
              <a:rPr lang="ar-EG" sz="1050" b="1" dirty="0" smtClean="0">
                <a:solidFill>
                  <a:srgbClr val="C554E8"/>
                </a:solidFill>
                <a:effectLst>
                  <a:outerShdw blurRad="38100" dist="38100" dir="2700000" algn="tl">
                    <a:srgbClr val="000000">
                      <a:alpha val="43137"/>
                    </a:srgbClr>
                  </a:outerShdw>
                </a:effectLst>
                <a:latin typeface="GE SS Two Bold" charset="-78"/>
                <a:ea typeface="GE SS Two Bold" charset="-78"/>
                <a:cs typeface="GE SS Two Bold" charset="-78"/>
              </a:rPr>
              <a:t>2- متابعة كومات الكمبوست التي تم تنفيذها واخذ عينه منها لتحليلها للوقوف علي خواصها ومميزاتها والعناصر التي تضيفها للتربه </a:t>
            </a:r>
          </a:p>
          <a:p>
            <a:pPr algn="r" rtl="1"/>
            <a:r>
              <a:rPr lang="ar-EG" sz="1050" b="1" dirty="0" smtClean="0">
                <a:solidFill>
                  <a:srgbClr val="C554E8"/>
                </a:solidFill>
                <a:effectLst>
                  <a:outerShdw blurRad="38100" dist="38100" dir="2700000" algn="tl">
                    <a:srgbClr val="000000">
                      <a:alpha val="43137"/>
                    </a:srgbClr>
                  </a:outerShdw>
                </a:effectLst>
                <a:latin typeface="GE SS Two Bold" charset="-78"/>
                <a:ea typeface="GE SS Two Bold" charset="-78"/>
                <a:cs typeface="GE SS Two Bold" charset="-78"/>
              </a:rPr>
              <a:t>3- تم توجيه رسائل تثقيفية  للاسر حول (تربية الدواجن والبط في اماكن جيدة التهوية </a:t>
            </a:r>
          </a:p>
          <a:p>
            <a:pPr algn="r" rtl="1"/>
            <a:r>
              <a:rPr lang="ar-EG" sz="1050" b="1" dirty="0" smtClean="0">
                <a:solidFill>
                  <a:srgbClr val="C554E8"/>
                </a:solidFill>
                <a:effectLst>
                  <a:outerShdw blurRad="38100" dist="38100" dir="2700000" algn="tl">
                    <a:srgbClr val="000000">
                      <a:alpha val="43137"/>
                    </a:srgbClr>
                  </a:outerShdw>
                </a:effectLst>
                <a:latin typeface="GE SS Two Bold" charset="-78"/>
                <a:ea typeface="GE SS Two Bold" charset="-78"/>
                <a:cs typeface="GE SS Two Bold" charset="-78"/>
              </a:rPr>
              <a:t>4- بدء تجهيز للمؤتمر الختامي للمشروع </a:t>
            </a:r>
            <a:endParaRPr lang="en-GB" sz="1050" b="1" dirty="0">
              <a:solidFill>
                <a:srgbClr val="C554E8"/>
              </a:solidFill>
              <a:effectLst>
                <a:outerShdw blurRad="38100" dist="38100" dir="2700000" algn="tl">
                  <a:srgbClr val="000000">
                    <a:alpha val="43137"/>
                  </a:srgbClr>
                </a:outerShdw>
              </a:effectLst>
              <a:latin typeface="GE SS Two Bold" charset="-78"/>
              <a:ea typeface="GE SS Two Bold" charset="-78"/>
              <a:cs typeface="GE SS Two Bold" charset="-78"/>
            </a:endParaRPr>
          </a:p>
        </p:txBody>
      </p:sp>
      <p:sp>
        <p:nvSpPr>
          <p:cNvPr id="359" name="Rectangle 358"/>
          <p:cNvSpPr/>
          <p:nvPr/>
        </p:nvSpPr>
        <p:spPr>
          <a:xfrm>
            <a:off x="2817812" y="4823084"/>
            <a:ext cx="5569697" cy="1869743"/>
          </a:xfrm>
          <a:prstGeom prst="rect">
            <a:avLst/>
          </a:prstGeom>
        </p:spPr>
        <p:txBody>
          <a:bodyPr wrap="square">
            <a:spAutoFit/>
          </a:bodyPr>
          <a:lstStyle/>
          <a:p>
            <a:pPr algn="r" rtl="1"/>
            <a:r>
              <a:rPr lang="ar-EG" sz="1050" b="1" dirty="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1- </a:t>
            </a:r>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عقد( 1) ندوات  تم تنفيذها لرفع  وعي الاسر بفوائد تصنيع السماد العضوي الكومبست  </a:t>
            </a:r>
          </a:p>
          <a:p>
            <a:pPr algn="r" rtl="1"/>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2- تم شراء الخامات اللازمه لتطوير المساقي </a:t>
            </a:r>
          </a:p>
          <a:p>
            <a:pPr algn="r" rtl="1"/>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3- الانتهاء من تطوير (500) متر مساقي  .</a:t>
            </a:r>
          </a:p>
          <a:p>
            <a:pPr algn="r" rtl="1"/>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4- عقد (4) لقاءات دوار </a:t>
            </a:r>
            <a:r>
              <a:rPr lang="ar-EG" sz="1050" b="1" dirty="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مجتمعي  لرفع وعي الاسر بفوائد تطوير المساقي والري الحقلي </a:t>
            </a:r>
            <a:endPar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endParaRPr>
          </a:p>
          <a:p>
            <a:pPr algn="r" rtl="1"/>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5- تنفيذ تدريب لعدد(100) مزارع علي كيفية تصنيع السماد العضوي من خلال التدريب تم عمل كومه مصغره كنموذج لتصنيع السماد العضوي (الكمبوست) </a:t>
            </a:r>
          </a:p>
          <a:p>
            <a:pPr algn="r" rtl="1"/>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6- تم عمل (2) كومه كمبوست </a:t>
            </a:r>
          </a:p>
          <a:p>
            <a:pPr algn="r" rtl="1"/>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7- زيارة عدد(3000) اسره لرفع وعيها بمشاكل المجتمع الاقتصادية والبيئية والزراعية والهجرة غير النظامية </a:t>
            </a:r>
          </a:p>
          <a:p>
            <a:pPr algn="r" rtl="1"/>
            <a:r>
              <a:rPr lang="ar-EG" sz="1050" b="1" dirty="0" smtClean="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rPr>
              <a:t>8- توجيه رسائل تثقيفية لعدد(3000) اسرة حول (تجميع القمامه وتسليمها للمختص –التخلص من الحشائش الضارة بطريقه سليمه )</a:t>
            </a:r>
            <a:endParaRPr lang="en-GB" sz="1050" b="1" dirty="0">
              <a:solidFill>
                <a:srgbClr val="D60093"/>
              </a:solidFill>
              <a:effectLst>
                <a:outerShdw blurRad="38100" dist="38100" dir="2700000" algn="tl">
                  <a:srgbClr val="000000">
                    <a:alpha val="43137"/>
                  </a:srgbClr>
                </a:outerShdw>
              </a:effectLst>
              <a:latin typeface="GE SS Two Bold" charset="-78"/>
              <a:ea typeface="GE SS Two Bold" charset="-78"/>
              <a:cs typeface="GE SS Two Bold" charset="-78"/>
            </a:endParaRPr>
          </a:p>
        </p:txBody>
      </p:sp>
      <p:sp>
        <p:nvSpPr>
          <p:cNvPr id="366" name="Rectangle 365"/>
          <p:cNvSpPr/>
          <p:nvPr/>
        </p:nvSpPr>
        <p:spPr>
          <a:xfrm>
            <a:off x="8385676" y="4600144"/>
            <a:ext cx="3796411" cy="2862322"/>
          </a:xfrm>
          <a:prstGeom prst="rect">
            <a:avLst/>
          </a:prstGeom>
        </p:spPr>
        <p:txBody>
          <a:bodyPr wrap="square">
            <a:spAutoFit/>
          </a:bodyPr>
          <a:lstStyle/>
          <a:p>
            <a:pPr algn="ctr" rtl="1"/>
            <a:r>
              <a:rPr lang="ar-EG" sz="1200" b="1" dirty="0" smtClean="0">
                <a:solidFill>
                  <a:srgbClr val="F0534B"/>
                </a:solidFill>
                <a:latin typeface="GE SS Two Bold" charset="-78"/>
                <a:ea typeface="GE SS Two Bold" charset="-78"/>
                <a:cs typeface="GE SS Two Bold" charset="-78"/>
              </a:rPr>
              <a:t>1-عدد(3000) اسرة تم زيارتها لرفع وعيهم بمشاكل المجتمع الاقتصادية والبيئية والزراعية والهجرة غير النظامية </a:t>
            </a:r>
          </a:p>
          <a:p>
            <a:pPr algn="ctr" rtl="1"/>
            <a:r>
              <a:rPr lang="ar-EG" sz="1200" b="1" dirty="0" smtClean="0">
                <a:solidFill>
                  <a:srgbClr val="F0534B"/>
                </a:solidFill>
                <a:latin typeface="GE SS Two Bold" charset="-78"/>
                <a:ea typeface="GE SS Two Bold" charset="-78"/>
                <a:cs typeface="GE SS Two Bold" charset="-78"/>
              </a:rPr>
              <a:t>2-توجيه رسائل تثقيفية للاسره من خلال المثقفات حول (الاحتفاظ بالمخلفات الزراعية لعمل الكمبوست- تجهيزالاوراق اللازمه والتقدم للجمعية لتطوير المساقي )</a:t>
            </a:r>
          </a:p>
          <a:p>
            <a:pPr algn="ctr" rtl="1"/>
            <a:r>
              <a:rPr lang="ar-EG" sz="1200" b="1" dirty="0" smtClean="0">
                <a:solidFill>
                  <a:srgbClr val="F0534B"/>
                </a:solidFill>
                <a:latin typeface="GE SS Two Bold" charset="-78"/>
                <a:ea typeface="GE SS Two Bold" charset="-78"/>
                <a:cs typeface="GE SS Two Bold" charset="-78"/>
              </a:rPr>
              <a:t>3-</a:t>
            </a:r>
            <a:r>
              <a:rPr lang="ar-DZ" sz="1200" b="1" dirty="0" smtClean="0">
                <a:solidFill>
                  <a:srgbClr val="F0534B"/>
                </a:solidFill>
                <a:latin typeface="GE SS Two Bold" charset="-78"/>
                <a:ea typeface="GE SS Two Bold" charset="-78"/>
                <a:cs typeface="GE SS Two Bold" charset="-78"/>
              </a:rPr>
              <a:t>عقد (</a:t>
            </a:r>
            <a:r>
              <a:rPr lang="ar-EG" sz="1200" b="1" dirty="0" smtClean="0">
                <a:solidFill>
                  <a:srgbClr val="F0534B"/>
                </a:solidFill>
                <a:latin typeface="GE SS Two Bold" charset="-78"/>
                <a:ea typeface="GE SS Two Bold" charset="-78"/>
                <a:cs typeface="GE SS Two Bold" charset="-78"/>
              </a:rPr>
              <a:t>2</a:t>
            </a:r>
            <a:r>
              <a:rPr lang="ar-DZ" sz="1200" b="1" dirty="0" smtClean="0">
                <a:solidFill>
                  <a:srgbClr val="F0534B"/>
                </a:solidFill>
                <a:latin typeface="GE SS Two Bold" charset="-78"/>
                <a:ea typeface="GE SS Two Bold" charset="-78"/>
                <a:cs typeface="GE SS Two Bold" charset="-78"/>
              </a:rPr>
              <a:t>) </a:t>
            </a:r>
            <a:r>
              <a:rPr lang="ar-DZ" sz="1200" b="1" dirty="0">
                <a:solidFill>
                  <a:srgbClr val="F0534B"/>
                </a:solidFill>
                <a:latin typeface="GE SS Two Bold" charset="-78"/>
                <a:ea typeface="GE SS Two Bold" charset="-78"/>
                <a:cs typeface="GE SS Two Bold" charset="-78"/>
              </a:rPr>
              <a:t>لقاءات دوار مجتمعي تم تنفيذها لرفع وعي الاسر بفوائد تطوير المساقي والري الحقلي </a:t>
            </a:r>
            <a:r>
              <a:rPr lang="ar-EG" sz="1200" b="1" dirty="0" smtClean="0">
                <a:solidFill>
                  <a:srgbClr val="F0534B"/>
                </a:solidFill>
                <a:latin typeface="GE SS Two Bold" charset="-78"/>
                <a:ea typeface="GE SS Two Bold" charset="-78"/>
                <a:cs typeface="GE SS Two Bold" charset="-78"/>
              </a:rPr>
              <a:t>و فوائد تصنيع السماد العضوي </a:t>
            </a:r>
            <a:r>
              <a:rPr lang="ar-EG" sz="1200" b="1" dirty="0">
                <a:solidFill>
                  <a:srgbClr val="F0534B"/>
                </a:solidFill>
                <a:latin typeface="GE SS Two Bold" charset="-78"/>
                <a:ea typeface="GE SS Two Bold" charset="-78"/>
                <a:cs typeface="GE SS Two Bold" charset="-78"/>
              </a:rPr>
              <a:t>الكومبست </a:t>
            </a:r>
            <a:endParaRPr lang="ar-EG" sz="1200" b="1" dirty="0" smtClean="0">
              <a:solidFill>
                <a:srgbClr val="F0534B"/>
              </a:solidFill>
              <a:latin typeface="GE SS Two Bold" charset="-78"/>
              <a:ea typeface="GE SS Two Bold" charset="-78"/>
              <a:cs typeface="GE SS Two Bold" charset="-78"/>
            </a:endParaRPr>
          </a:p>
          <a:p>
            <a:pPr algn="ctr" rtl="1"/>
            <a:r>
              <a:rPr lang="ar-EG" sz="1200" b="1" dirty="0" smtClean="0">
                <a:solidFill>
                  <a:srgbClr val="F0534B"/>
                </a:solidFill>
                <a:latin typeface="GE SS Two Bold" charset="-78"/>
                <a:ea typeface="GE SS Two Bold" charset="-78"/>
                <a:cs typeface="GE SS Two Bold" charset="-78"/>
              </a:rPr>
              <a:t>1-عقد (1) ندوة مجتمعي </a:t>
            </a:r>
            <a:r>
              <a:rPr lang="ar-EG" sz="1200" b="1" dirty="0">
                <a:solidFill>
                  <a:srgbClr val="F0534B"/>
                </a:solidFill>
                <a:latin typeface="GE SS Two Bold" charset="-78"/>
                <a:ea typeface="GE SS Two Bold" charset="-78"/>
                <a:cs typeface="GE SS Two Bold" charset="-78"/>
              </a:rPr>
              <a:t>تم تنفيذها لرفع وعي الاسر بفوائد تطوير المساقي والري </a:t>
            </a:r>
            <a:r>
              <a:rPr lang="ar-EG" sz="1200" b="1" dirty="0" smtClean="0">
                <a:solidFill>
                  <a:srgbClr val="F0534B"/>
                </a:solidFill>
                <a:latin typeface="GE SS Two Bold" charset="-78"/>
                <a:ea typeface="GE SS Two Bold" charset="-78"/>
                <a:cs typeface="GE SS Two Bold" charset="-78"/>
              </a:rPr>
              <a:t>الحقلي.</a:t>
            </a:r>
            <a:endParaRPr lang="ar-EG" sz="1200" b="1" dirty="0">
              <a:solidFill>
                <a:srgbClr val="F0534B"/>
              </a:solidFill>
              <a:latin typeface="GE SS Two Bold" charset="-78"/>
              <a:ea typeface="GE SS Two Bold" charset="-78"/>
              <a:cs typeface="GE SS Two Bold" charset="-78"/>
            </a:endParaRPr>
          </a:p>
          <a:p>
            <a:pPr algn="ctr" rtl="1"/>
            <a:endParaRPr lang="ar-EG" sz="1200" b="1" dirty="0" smtClean="0">
              <a:solidFill>
                <a:srgbClr val="F0534B"/>
              </a:solidFill>
              <a:latin typeface="GE SS Two Bold" charset="-78"/>
              <a:ea typeface="GE SS Two Bold" charset="-78"/>
              <a:cs typeface="GE SS Two Bold" charset="-78"/>
            </a:endParaRPr>
          </a:p>
          <a:p>
            <a:pPr algn="ctr" rtl="1"/>
            <a:endParaRPr lang="ar-DZ" sz="1200" b="1" dirty="0">
              <a:solidFill>
                <a:srgbClr val="F0534B"/>
              </a:solidFill>
              <a:latin typeface="GE SS Two Bold" charset="-78"/>
              <a:ea typeface="GE SS Two Bold" charset="-78"/>
              <a:cs typeface="GE SS Two Bold" charset="-78"/>
            </a:endParaRPr>
          </a:p>
          <a:p>
            <a:pPr algn="ctr" rtl="1"/>
            <a:endParaRPr lang="en-GB" sz="1200" b="1" dirty="0">
              <a:solidFill>
                <a:srgbClr val="F0534B"/>
              </a:solidFill>
              <a:latin typeface="GE SS Two Bold" charset="-78"/>
              <a:ea typeface="GE SS Two Bold" charset="-78"/>
              <a:cs typeface="GE SS Two Bold" charset="-78"/>
            </a:endParaRPr>
          </a:p>
        </p:txBody>
      </p:sp>
      <p:sp>
        <p:nvSpPr>
          <p:cNvPr id="375" name="Rectangle 374"/>
          <p:cNvSpPr/>
          <p:nvPr/>
        </p:nvSpPr>
        <p:spPr>
          <a:xfrm>
            <a:off x="9710689" y="494269"/>
            <a:ext cx="2427977" cy="2277547"/>
          </a:xfrm>
          <a:prstGeom prst="rect">
            <a:avLst/>
          </a:prstGeom>
        </p:spPr>
        <p:txBody>
          <a:bodyPr wrap="square">
            <a:spAutoFit/>
          </a:bodyPr>
          <a:lstStyle/>
          <a:p>
            <a:pPr algn="r" rtl="1"/>
            <a:r>
              <a:rPr lang="ar-EG" sz="1200" dirty="0" smtClean="0">
                <a:solidFill>
                  <a:srgbClr val="0070C0"/>
                </a:solidFill>
                <a:latin typeface="GE SS Two Bold" charset="-78"/>
                <a:ea typeface="GE SS Two Bold" charset="-78"/>
                <a:cs typeface="GE SS Two Bold" charset="-78"/>
              </a:rPr>
              <a:t>1- تدريب المثقفات  وتعريفهم بالمشروع وكيفية التعامل مع بحث حالات الاسر والرسائل التثقيفية  ومهارات الاتصال والتواصل .</a:t>
            </a:r>
          </a:p>
          <a:p>
            <a:pPr algn="r" rtl="1"/>
            <a:r>
              <a:rPr lang="ar-EG" sz="1200" dirty="0" smtClean="0">
                <a:solidFill>
                  <a:srgbClr val="0070C0"/>
                </a:solidFill>
                <a:latin typeface="GE SS Two Bold" charset="-78"/>
                <a:ea typeface="GE SS Two Bold" charset="-78"/>
                <a:cs typeface="GE SS Two Bold" charset="-78"/>
              </a:rPr>
              <a:t>2- مسح  بالمناطق المستهدفة للمشروع  وحصر عدد المستفيدين من المشروع وبلغ عددهم (3000) اسرة </a:t>
            </a:r>
          </a:p>
          <a:p>
            <a:pPr algn="r" rtl="1"/>
            <a:r>
              <a:rPr lang="ar-EG" sz="1200" dirty="0" smtClean="0">
                <a:solidFill>
                  <a:srgbClr val="0070C0"/>
                </a:solidFill>
                <a:latin typeface="GE SS Two Bold" charset="-78"/>
                <a:ea typeface="GE SS Two Bold" charset="-78"/>
                <a:cs typeface="GE SS Two Bold" charset="-78"/>
              </a:rPr>
              <a:t>3- انشاء قاعدة بيانات بعدد الاسر المستفيدة من المشروع </a:t>
            </a:r>
          </a:p>
          <a:p>
            <a:pPr algn="ctr" rtl="1"/>
            <a:endParaRPr lang="en-GB" sz="1000" dirty="0">
              <a:latin typeface="Open Sans Light" pitchFamily="34" charset="0"/>
              <a:ea typeface="Open Sans Light" pitchFamily="34" charset="0"/>
              <a:cs typeface="Open Sans Light" pitchFamily="34" charset="0"/>
            </a:endParaRPr>
          </a:p>
        </p:txBody>
      </p:sp>
      <p:sp>
        <p:nvSpPr>
          <p:cNvPr id="385" name="Block Arc 5"/>
          <p:cNvSpPr/>
          <p:nvPr/>
        </p:nvSpPr>
        <p:spPr>
          <a:xfrm rot="10800000">
            <a:off x="6963433" y="3121596"/>
            <a:ext cx="1978014" cy="1491830"/>
          </a:xfrm>
          <a:prstGeom prst="blockArc">
            <a:avLst>
              <a:gd name="adj1" fmla="val 10800000"/>
              <a:gd name="adj2" fmla="val 21562961"/>
              <a:gd name="adj3" fmla="val 1243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6" name="Block Arc 6"/>
          <p:cNvSpPr/>
          <p:nvPr/>
        </p:nvSpPr>
        <p:spPr>
          <a:xfrm>
            <a:off x="8795146" y="3384560"/>
            <a:ext cx="1869313" cy="1526458"/>
          </a:xfrm>
          <a:prstGeom prst="blockArc">
            <a:avLst>
              <a:gd name="adj1" fmla="val 10800000"/>
              <a:gd name="adj2" fmla="val 78694"/>
              <a:gd name="adj3" fmla="val 12426"/>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7" name="Block Arc 7"/>
          <p:cNvSpPr/>
          <p:nvPr/>
        </p:nvSpPr>
        <p:spPr>
          <a:xfrm>
            <a:off x="4765278" y="3373840"/>
            <a:ext cx="2472134" cy="1605345"/>
          </a:xfrm>
          <a:prstGeom prst="blockArc">
            <a:avLst>
              <a:gd name="adj1" fmla="val 10800000"/>
              <a:gd name="adj2" fmla="val 78694"/>
              <a:gd name="adj3" fmla="val 12426"/>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8" name="Block Arc 8"/>
          <p:cNvSpPr/>
          <p:nvPr/>
        </p:nvSpPr>
        <p:spPr>
          <a:xfrm rot="10800000">
            <a:off x="3153172" y="3409689"/>
            <a:ext cx="1785754" cy="1256850"/>
          </a:xfrm>
          <a:prstGeom prst="blockArc">
            <a:avLst>
              <a:gd name="adj1" fmla="val 10800000"/>
              <a:gd name="adj2" fmla="val 21562961"/>
              <a:gd name="adj3" fmla="val 12434"/>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9" name="Block Arc 9"/>
          <p:cNvSpPr/>
          <p:nvPr/>
        </p:nvSpPr>
        <p:spPr>
          <a:xfrm>
            <a:off x="1593739" y="3393718"/>
            <a:ext cx="1760902" cy="1605345"/>
          </a:xfrm>
          <a:prstGeom prst="blockArc">
            <a:avLst>
              <a:gd name="adj1" fmla="val 10800000"/>
              <a:gd name="adj2" fmla="val 78694"/>
              <a:gd name="adj3" fmla="val 12426"/>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1" name="Block Arc 8"/>
          <p:cNvSpPr/>
          <p:nvPr/>
        </p:nvSpPr>
        <p:spPr>
          <a:xfrm rot="10800000">
            <a:off x="83434" y="3223489"/>
            <a:ext cx="1752604" cy="1526466"/>
          </a:xfrm>
          <a:prstGeom prst="blockArc">
            <a:avLst>
              <a:gd name="adj1" fmla="val 10800000"/>
              <a:gd name="adj2" fmla="val 21562961"/>
              <a:gd name="adj3" fmla="val 12434"/>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3" name="Block Arc 5"/>
          <p:cNvSpPr/>
          <p:nvPr/>
        </p:nvSpPr>
        <p:spPr>
          <a:xfrm rot="10800000">
            <a:off x="10462877" y="3000097"/>
            <a:ext cx="1704963" cy="1605345"/>
          </a:xfrm>
          <a:prstGeom prst="blockArc">
            <a:avLst>
              <a:gd name="adj1" fmla="val 10700784"/>
              <a:gd name="adj2" fmla="val 21562961"/>
              <a:gd name="adj3" fmla="val 1243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6" name="Rectangle 75"/>
          <p:cNvSpPr/>
          <p:nvPr/>
        </p:nvSpPr>
        <p:spPr>
          <a:xfrm rot="5400000">
            <a:off x="11062974" y="-593445"/>
            <a:ext cx="45719" cy="2105665"/>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9979566" y="13406"/>
            <a:ext cx="2266967" cy="461665"/>
          </a:xfrm>
          <a:prstGeom prst="rect">
            <a:avLst/>
          </a:prstGeom>
          <a:noFill/>
        </p:spPr>
        <p:txBody>
          <a:bodyPr wrap="none" rtlCol="0">
            <a:spAutoFit/>
          </a:bodyPr>
          <a:lstStyle/>
          <a:p>
            <a:r>
              <a:rPr lang="en-US"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a:t>
            </a:r>
            <a:r>
              <a:rPr lang="ar-EG"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نشاط </a:t>
            </a:r>
            <a:r>
              <a:rPr lang="ar-EG" sz="2400" dirty="0" smtClean="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المشروع</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7" name="Rectangle 574"/>
          <p:cNvSpPr>
            <a:spLocks noChangeArrowheads="1"/>
          </p:cNvSpPr>
          <p:nvPr/>
        </p:nvSpPr>
        <p:spPr bwMode="auto">
          <a:xfrm>
            <a:off x="1331913" y="3350811"/>
            <a:ext cx="19046" cy="684848"/>
          </a:xfrm>
          <a:prstGeom prst="rect">
            <a:avLst/>
          </a:prstGeom>
          <a:solidFill>
            <a:srgbClr val="BFBFBF"/>
          </a:solidFill>
          <a:ln w="9525">
            <a:noFill/>
            <a:miter lim="800000"/>
            <a:headEnd/>
            <a:tailEnd/>
          </a:ln>
        </p:spPr>
        <p:txBody>
          <a:bodyPr vert="horz" wrap="square" lIns="117208" tIns="58604" rIns="117208" bIns="58604" numCol="1" anchor="t" anchorCtr="0" compatLnSpc="1">
            <a:prstTxWarp prst="textNoShape">
              <a:avLst/>
            </a:prstTxWarp>
          </a:bodyPr>
          <a:lstStyle/>
          <a:p>
            <a:endParaRPr lang="en-US"/>
          </a:p>
        </p:txBody>
      </p:sp>
      <p:sp>
        <p:nvSpPr>
          <p:cNvPr id="59" name="Oval 58"/>
          <p:cNvSpPr/>
          <p:nvPr/>
        </p:nvSpPr>
        <p:spPr>
          <a:xfrm>
            <a:off x="239337" y="4004132"/>
            <a:ext cx="1273928" cy="624548"/>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EG" sz="1600" dirty="0">
                <a:solidFill>
                  <a:schemeClr val="tx1"/>
                </a:solidFill>
                <a:latin typeface="GE SS Two Bold" charset="-78"/>
                <a:ea typeface="GE SS Two Bold" charset="-78"/>
                <a:cs typeface="GE SS Two Bold" charset="-78"/>
              </a:rPr>
              <a:t>ديسمبر</a:t>
            </a:r>
            <a:endParaRPr lang="ar-DZ" sz="1800" dirty="0">
              <a:solidFill>
                <a:schemeClr val="tx1"/>
              </a:solidFill>
              <a:latin typeface="GE SS Two Bold" charset="-78"/>
              <a:ea typeface="GE SS Two Bold" charset="-78"/>
              <a:cs typeface="GE SS Two Bold" charset="-78"/>
            </a:endParaRPr>
          </a:p>
        </p:txBody>
      </p:sp>
      <p:sp>
        <p:nvSpPr>
          <p:cNvPr id="64" name="Oval 63"/>
          <p:cNvSpPr/>
          <p:nvPr/>
        </p:nvSpPr>
        <p:spPr>
          <a:xfrm>
            <a:off x="1860084" y="3531405"/>
            <a:ext cx="1273928" cy="624548"/>
          </a:xfrm>
          <a:prstGeom prst="ellipse">
            <a:avLst/>
          </a:prstGeom>
          <a:solidFill>
            <a:srgbClr val="C55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EG" sz="1600" dirty="0" smtClean="0">
                <a:solidFill>
                  <a:schemeClr val="tx1"/>
                </a:solidFill>
                <a:latin typeface="GE SS Two Bold" charset="-78"/>
                <a:ea typeface="GE SS Two Bold" charset="-78"/>
                <a:cs typeface="GE SS Two Bold" charset="-78"/>
              </a:rPr>
              <a:t>نوفمبر</a:t>
            </a:r>
            <a:endParaRPr lang="ar-DZ" sz="1800" dirty="0">
              <a:solidFill>
                <a:schemeClr val="tx1"/>
              </a:solidFill>
              <a:latin typeface="GE SS Two Bold" charset="-78"/>
              <a:ea typeface="GE SS Two Bold" charset="-78"/>
              <a:cs typeface="GE SS Two Bold" charset="-78"/>
            </a:endParaRPr>
          </a:p>
        </p:txBody>
      </p:sp>
      <p:sp>
        <p:nvSpPr>
          <p:cNvPr id="65" name="Oval 64"/>
          <p:cNvSpPr/>
          <p:nvPr/>
        </p:nvSpPr>
        <p:spPr>
          <a:xfrm>
            <a:off x="3407496" y="4009240"/>
            <a:ext cx="1273928" cy="62454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EG" sz="1600" dirty="0" smtClean="0">
                <a:solidFill>
                  <a:schemeClr val="tx1"/>
                </a:solidFill>
                <a:latin typeface="GE SS Two Bold" charset="-78"/>
                <a:ea typeface="GE SS Two Bold" charset="-78"/>
                <a:cs typeface="GE SS Two Bold" charset="-78"/>
              </a:rPr>
              <a:t>اكتوبر </a:t>
            </a:r>
            <a:endParaRPr lang="ar-DZ" sz="1800" dirty="0">
              <a:solidFill>
                <a:schemeClr val="tx1"/>
              </a:solidFill>
              <a:latin typeface="GE SS Two Bold" charset="-78"/>
              <a:ea typeface="GE SS Two Bold" charset="-78"/>
              <a:cs typeface="GE SS Two Bold" charset="-78"/>
            </a:endParaRPr>
          </a:p>
        </p:txBody>
      </p:sp>
      <p:sp>
        <p:nvSpPr>
          <p:cNvPr id="66" name="Oval 65"/>
          <p:cNvSpPr/>
          <p:nvPr/>
        </p:nvSpPr>
        <p:spPr>
          <a:xfrm>
            <a:off x="5384323" y="3547804"/>
            <a:ext cx="1273928" cy="624548"/>
          </a:xfrm>
          <a:prstGeom prst="ellipse">
            <a:avLst/>
          </a:prstGeom>
          <a:solidFill>
            <a:srgbClr val="770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EG" sz="1600" dirty="0" smtClean="0">
                <a:solidFill>
                  <a:schemeClr val="tx1"/>
                </a:solidFill>
                <a:latin typeface="GE SS Two Bold" charset="-78"/>
                <a:ea typeface="GE SS Two Bold" charset="-78"/>
                <a:cs typeface="GE SS Two Bold" charset="-78"/>
              </a:rPr>
              <a:t>سبتمبر </a:t>
            </a:r>
            <a:endParaRPr lang="ar-DZ" sz="1800" dirty="0">
              <a:solidFill>
                <a:schemeClr val="tx1"/>
              </a:solidFill>
              <a:latin typeface="GE SS Two Bold" charset="-78"/>
              <a:ea typeface="GE SS Two Bold" charset="-78"/>
              <a:cs typeface="GE SS Two Bold" charset="-78"/>
            </a:endParaRPr>
          </a:p>
        </p:txBody>
      </p:sp>
      <p:sp>
        <p:nvSpPr>
          <p:cNvPr id="67" name="Oval 66"/>
          <p:cNvSpPr/>
          <p:nvPr/>
        </p:nvSpPr>
        <p:spPr>
          <a:xfrm>
            <a:off x="7338747" y="3860078"/>
            <a:ext cx="1410403" cy="543107"/>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400" dirty="0" smtClean="0">
                <a:solidFill>
                  <a:schemeClr val="tx1"/>
                </a:solidFill>
                <a:latin typeface="GE SS Two Bold" charset="-78"/>
                <a:ea typeface="GE SS Two Bold" charset="-78"/>
                <a:cs typeface="GE SS Two Bold" charset="-78"/>
              </a:rPr>
              <a:t>اغسطس</a:t>
            </a:r>
            <a:endParaRPr lang="ar-DZ" sz="1600" dirty="0">
              <a:solidFill>
                <a:schemeClr val="tx1"/>
              </a:solidFill>
              <a:latin typeface="GE SS Two Bold" charset="-78"/>
              <a:ea typeface="GE SS Two Bold" charset="-78"/>
              <a:cs typeface="GE SS Two Bold" charset="-78"/>
            </a:endParaRPr>
          </a:p>
        </p:txBody>
      </p:sp>
      <p:sp>
        <p:nvSpPr>
          <p:cNvPr id="68" name="Oval 67"/>
          <p:cNvSpPr/>
          <p:nvPr/>
        </p:nvSpPr>
        <p:spPr>
          <a:xfrm>
            <a:off x="9011546" y="3443615"/>
            <a:ext cx="1235578" cy="543107"/>
          </a:xfrm>
          <a:prstGeom prst="ellipse">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400" dirty="0" smtClean="0">
                <a:solidFill>
                  <a:schemeClr val="tx1"/>
                </a:solidFill>
                <a:latin typeface="GE SS Two Bold" charset="-78"/>
                <a:ea typeface="GE SS Two Bold" charset="-78"/>
                <a:cs typeface="GE SS Two Bold" charset="-78"/>
              </a:rPr>
              <a:t>يوليو</a:t>
            </a:r>
            <a:endParaRPr lang="ar-DZ" sz="1600" dirty="0">
              <a:solidFill>
                <a:schemeClr val="tx1"/>
              </a:solidFill>
              <a:latin typeface="GE SS Two Bold" charset="-78"/>
              <a:ea typeface="GE SS Two Bold" charset="-78"/>
              <a:cs typeface="GE SS Two Bold" charset="-78"/>
            </a:endParaRPr>
          </a:p>
        </p:txBody>
      </p:sp>
      <p:sp>
        <p:nvSpPr>
          <p:cNvPr id="69" name="Oval 68"/>
          <p:cNvSpPr/>
          <p:nvPr/>
        </p:nvSpPr>
        <p:spPr>
          <a:xfrm>
            <a:off x="10740942" y="3818255"/>
            <a:ext cx="1235578" cy="54310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400" dirty="0" smtClean="0">
                <a:solidFill>
                  <a:schemeClr val="tx1"/>
                </a:solidFill>
                <a:latin typeface="GE SS Two Bold" charset="-78"/>
                <a:ea typeface="GE SS Two Bold" charset="-78"/>
                <a:cs typeface="GE SS Two Bold" charset="-78"/>
              </a:rPr>
              <a:t>يوليو</a:t>
            </a:r>
            <a:endParaRPr lang="ar-DZ" sz="1600" dirty="0">
              <a:solidFill>
                <a:schemeClr val="tx1"/>
              </a:solidFill>
              <a:latin typeface="GE SS Two Bold" charset="-78"/>
              <a:ea typeface="GE SS Two Bold" charset="-78"/>
              <a:cs typeface="GE SS Two Bold" charset="-78"/>
            </a:endParaRPr>
          </a:p>
        </p:txBody>
      </p:sp>
      <p:sp>
        <p:nvSpPr>
          <p:cNvPr id="70" name="Rectangle 234"/>
          <p:cNvSpPr>
            <a:spLocks noChangeArrowheads="1"/>
          </p:cNvSpPr>
          <p:nvPr/>
        </p:nvSpPr>
        <p:spPr bwMode="auto">
          <a:xfrm>
            <a:off x="11244433" y="2667000"/>
            <a:ext cx="45719" cy="1151255"/>
          </a:xfrm>
          <a:prstGeom prst="rect">
            <a:avLst/>
          </a:prstGeom>
          <a:solidFill>
            <a:srgbClr val="BFBFBF"/>
          </a:solidFill>
          <a:ln w="9525">
            <a:noFill/>
            <a:miter lim="800000"/>
            <a:headEnd/>
            <a:tailEnd/>
          </a:ln>
        </p:spPr>
        <p:txBody>
          <a:bodyPr vert="horz" wrap="square" lIns="117208" tIns="58604" rIns="117208" bIns="58604" numCol="1" anchor="t" anchorCtr="0" compatLnSpc="1">
            <a:prstTxWarp prst="textNoShape">
              <a:avLst/>
            </a:prstTxWarp>
          </a:bodyPr>
          <a:lstStyle/>
          <a:p>
            <a:endParaRPr lang="en-US"/>
          </a:p>
        </p:txBody>
      </p:sp>
      <p:sp>
        <p:nvSpPr>
          <p:cNvPr id="72" name="Rectangle 71"/>
          <p:cNvSpPr/>
          <p:nvPr/>
        </p:nvSpPr>
        <p:spPr>
          <a:xfrm>
            <a:off x="6029930" y="171007"/>
            <a:ext cx="3699873" cy="3323987"/>
          </a:xfrm>
          <a:prstGeom prst="rect">
            <a:avLst/>
          </a:prstGeom>
        </p:spPr>
        <p:txBody>
          <a:bodyPr wrap="square">
            <a:spAutoFit/>
          </a:bodyPr>
          <a:lstStyle/>
          <a:p>
            <a:pPr algn="ctr" rtl="1"/>
            <a:endPar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endParaRPr>
          </a:p>
          <a:p>
            <a:pPr algn="r" rtl="1"/>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1- </a:t>
            </a:r>
            <a:r>
              <a:rPr lang="ar-EG" sz="1000" dirty="0">
                <a:effectLst>
                  <a:outerShdw blurRad="38100" dist="38100" dir="2700000" algn="tl">
                    <a:srgbClr val="000000">
                      <a:alpha val="43137"/>
                    </a:srgbClr>
                  </a:outerShdw>
                </a:effectLst>
                <a:latin typeface="GE SS Two Bold" charset="-78"/>
                <a:ea typeface="GE SS Two Bold" charset="-78"/>
                <a:cs typeface="GE SS Two Bold" charset="-78"/>
              </a:rPr>
              <a:t>عدد (7) ندوات لرفع وعي الاسر ) عدد (3) منهم للتوعية باهمية تصنيع السماد العضوي  وعدد(4) لرفع وعيهم باهمية تطوير المساقي </a:t>
            </a:r>
          </a:p>
          <a:p>
            <a:pPr algn="r" rtl="1"/>
            <a:endParaRPr lang="ar-EG" sz="1000" dirty="0">
              <a:effectLst>
                <a:outerShdw blurRad="38100" dist="38100" dir="2700000" algn="tl">
                  <a:srgbClr val="000000">
                    <a:alpha val="43137"/>
                  </a:srgbClr>
                </a:outerShdw>
              </a:effectLst>
              <a:latin typeface="GE SS Two Bold" charset="-78"/>
              <a:ea typeface="GE SS Two Bold" charset="-78"/>
              <a:cs typeface="GE SS Two Bold" charset="-78"/>
            </a:endParaRPr>
          </a:p>
          <a:p>
            <a:pPr algn="r" rtl="1"/>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2-عقد (5) لقاءات دوار مجتمعي تم تنفيذها لرفع وعي الاسر بفوائد تطوير المساقي والري الحقلي </a:t>
            </a:r>
          </a:p>
          <a:p>
            <a:pPr algn="r" rtl="1"/>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3- عقد (6) لقاءات دوار مجتمعي لرفع وعي المجتمع بفوائد  تصنيع السماد العضوي </a:t>
            </a:r>
          </a:p>
          <a:p>
            <a:pPr algn="r" rtl="1"/>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4- اختيار عدد (100) مزارع لتدريبهم علي كيفية تصنيع السماد العضوي </a:t>
            </a:r>
          </a:p>
          <a:p>
            <a:pPr algn="r" rtl="1"/>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5-  اختيار واعتماد المساقي المطابقه للمستهدف في المشروع والاكثر احتياجا  بالنسبه لعدد كشوف المستفيدين منها </a:t>
            </a:r>
            <a:b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br>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6- تعيين  المهندس المدني وعمالة تطوير المساقي وبدء اعمال الحفر والتطوير </a:t>
            </a:r>
          </a:p>
          <a:p>
            <a:pPr algn="r" rtl="1"/>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7- عدد (3000) اسره تم زيارتهم لرفع وعيهم  بالمشاكل البيئية والزراعية والهجرة الغير نظامية </a:t>
            </a:r>
            <a:b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br>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8- توجيه رسائل تثقيفية لعدد(3000) اسرة حول (ارشاد الاقارب والجيران عن مخاطر الهجرة غير النظامية </a:t>
            </a:r>
          </a:p>
          <a:p>
            <a:pPr algn="r" rtl="1"/>
            <a:r>
              <a:rPr lang="ar-EG" sz="1000" dirty="0" smtClean="0">
                <a:effectLst>
                  <a:outerShdw blurRad="38100" dist="38100" dir="2700000" algn="tl">
                    <a:srgbClr val="000000">
                      <a:alpha val="43137"/>
                    </a:srgbClr>
                  </a:outerShdw>
                </a:effectLst>
                <a:latin typeface="GE SS Two Bold" charset="-78"/>
                <a:ea typeface="GE SS Two Bold" charset="-78"/>
                <a:cs typeface="GE SS Two Bold" charset="-78"/>
              </a:rPr>
              <a:t>9- الاعلان عن تكوين لجنة مجتمعية للهجرة الغير نظامية </a:t>
            </a:r>
          </a:p>
          <a:p>
            <a:pPr algn="ctr" rtl="1"/>
            <a:endParaRPr lang="en-GB" sz="1000" dirty="0">
              <a:latin typeface="Open Sans Light" pitchFamily="34" charset="0"/>
              <a:ea typeface="Open Sans Light" pitchFamily="34" charset="0"/>
              <a:cs typeface="Open Sans Light" pitchFamily="34" charset="0"/>
            </a:endParaRPr>
          </a:p>
        </p:txBody>
      </p:sp>
      <p:sp>
        <p:nvSpPr>
          <p:cNvPr id="73" name="Rectangle 799"/>
          <p:cNvSpPr>
            <a:spLocks noChangeArrowheads="1"/>
          </p:cNvSpPr>
          <p:nvPr/>
        </p:nvSpPr>
        <p:spPr bwMode="auto">
          <a:xfrm>
            <a:off x="8387509" y="4508664"/>
            <a:ext cx="45719" cy="2184163"/>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799"/>
          <p:cNvSpPr>
            <a:spLocks noChangeArrowheads="1"/>
          </p:cNvSpPr>
          <p:nvPr/>
        </p:nvSpPr>
        <p:spPr bwMode="auto">
          <a:xfrm flipH="1">
            <a:off x="9784019" y="436527"/>
            <a:ext cx="45719" cy="2887855"/>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799"/>
          <p:cNvSpPr>
            <a:spLocks noChangeArrowheads="1"/>
          </p:cNvSpPr>
          <p:nvPr/>
        </p:nvSpPr>
        <p:spPr bwMode="auto">
          <a:xfrm flipH="1">
            <a:off x="6029930" y="494269"/>
            <a:ext cx="45719" cy="2899450"/>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799"/>
          <p:cNvSpPr>
            <a:spLocks noChangeArrowheads="1"/>
          </p:cNvSpPr>
          <p:nvPr/>
        </p:nvSpPr>
        <p:spPr bwMode="auto">
          <a:xfrm flipH="1">
            <a:off x="3012719" y="4625977"/>
            <a:ext cx="45719" cy="2114855"/>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799"/>
          <p:cNvSpPr>
            <a:spLocks noChangeArrowheads="1"/>
          </p:cNvSpPr>
          <p:nvPr/>
        </p:nvSpPr>
        <p:spPr bwMode="auto">
          <a:xfrm flipH="1">
            <a:off x="2451329" y="-152400"/>
            <a:ext cx="45719" cy="3497357"/>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17888546"/>
      </p:ext>
    </p:extLst>
  </p:cSld>
  <p:clrMapOvr>
    <a:masterClrMapping/>
  </p:clrMapOvr>
  <p:transition spd="slow">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574467" y="1683330"/>
            <a:ext cx="2286000" cy="2286000"/>
          </a:xfrm>
          <a:prstGeom prst="rect">
            <a:avLst/>
          </a:prstGeom>
          <a:solidFill>
            <a:srgbClr val="F05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197286" y="4100945"/>
            <a:ext cx="2286000" cy="2286000"/>
          </a:xfrm>
          <a:prstGeom prst="rect">
            <a:avLst/>
          </a:prstGeom>
          <a:solidFill>
            <a:srgbClr val="F05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4">
            <a:extLst>
              <a:ext uri="{FF2B5EF4-FFF2-40B4-BE49-F238E27FC236}">
                <a16:creationId xmlns:a16="http://schemas.microsoft.com/office/drawing/2014/main" xmlns="" id="{47505967-6843-4BDB-BB2D-AE293A6498BD}"/>
              </a:ext>
            </a:extLst>
          </p:cNvPr>
          <p:cNvSpPr/>
          <p:nvPr/>
        </p:nvSpPr>
        <p:spPr>
          <a:xfrm rot="5400000">
            <a:off x="10898573" y="482064"/>
            <a:ext cx="45720" cy="1344168"/>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5">
            <a:extLst>
              <a:ext uri="{FF2B5EF4-FFF2-40B4-BE49-F238E27FC236}">
                <a16:creationId xmlns:a16="http://schemas.microsoft.com/office/drawing/2014/main" xmlns="" id="{65FCE656-F308-456D-9803-B0E3B1FE1ACA}"/>
              </a:ext>
            </a:extLst>
          </p:cNvPr>
          <p:cNvSpPr txBox="1"/>
          <p:nvPr/>
        </p:nvSpPr>
        <p:spPr>
          <a:xfrm>
            <a:off x="9592545" y="682649"/>
            <a:ext cx="2012089" cy="461665"/>
          </a:xfrm>
          <a:prstGeom prst="rect">
            <a:avLst/>
          </a:prstGeom>
          <a:noFill/>
        </p:spPr>
        <p:txBody>
          <a:bodyPr wrap="none" rtlCol="0">
            <a:spAutoFit/>
          </a:bodyPr>
          <a:lstStyle/>
          <a:p>
            <a:r>
              <a:rPr lang="ar-EG" sz="2400" dirty="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معرض </a:t>
            </a:r>
            <a:r>
              <a:rPr lang="ar-EG"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أعمال</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5" name="Picture Placeholder 4"/>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1844" r="21844"/>
          <a:stretch>
            <a:fillRect/>
          </a:stretch>
        </p:blipFill>
        <p:spPr>
          <a:xfrm rot="5400000">
            <a:off x="1399775" y="1709920"/>
            <a:ext cx="4693944" cy="4690877"/>
          </a:xfrm>
        </p:spPr>
      </p:pic>
      <p:pic>
        <p:nvPicPr>
          <p:cNvPr id="2" name="Picture Placeholder 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1875" b="21875"/>
          <a:stretch>
            <a:fillRect/>
          </a:stretch>
        </p:blipFill>
        <p:spPr/>
      </p:pic>
      <p:pic>
        <p:nvPicPr>
          <p:cNvPr id="3" name="Picture Placeholder 2"/>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21875" b="21875"/>
          <a:stretch>
            <a:fillRect/>
          </a:stretch>
        </p:blipFill>
        <p:spPr/>
      </p:pic>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1"/>
          </p:nvPr>
        </p:nvSpPr>
        <p:spPr/>
        <p:txBody>
          <a:bodyPr>
            <a:noAutofit/>
          </a:bodyPr>
          <a:lstStyle/>
          <a:p>
            <a:pPr>
              <a:lnSpc>
                <a:spcPct val="100000"/>
              </a:lnSpc>
            </a:pPr>
            <a:r>
              <a:rPr lang="ar-EG" sz="1400" dirty="0">
                <a:latin typeface="+mj-lt"/>
              </a:rPr>
              <a:t>تصميم 2</a:t>
            </a:r>
            <a:endParaRPr lang="en-US" sz="1400" dirty="0">
              <a:latin typeface="+mj-lt"/>
            </a:endParaRPr>
          </a:p>
        </p:txBody>
      </p:sp>
      <p:sp>
        <p:nvSpPr>
          <p:cNvPr id="12" name="Text Placeholder 11"/>
          <p:cNvSpPr>
            <a:spLocks noGrp="1"/>
          </p:cNvSpPr>
          <p:nvPr>
            <p:ph type="body" sz="quarter" idx="23"/>
          </p:nvPr>
        </p:nvSpPr>
        <p:spPr/>
        <p:txBody>
          <a:bodyPr>
            <a:noAutofit/>
          </a:bodyPr>
          <a:lstStyle/>
          <a:p>
            <a:pPr>
              <a:lnSpc>
                <a:spcPct val="100000"/>
              </a:lnSpc>
            </a:pPr>
            <a:r>
              <a:rPr lang="ar-EG" dirty="0"/>
              <a:t>تصميم 3</a:t>
            </a:r>
            <a:endParaRPr lang="en-US" dirty="0"/>
          </a:p>
        </p:txBody>
      </p:sp>
      <p:sp>
        <p:nvSpPr>
          <p:cNvPr id="14" name="Text Placeholder 13"/>
          <p:cNvSpPr>
            <a:spLocks noGrp="1"/>
          </p:cNvSpPr>
          <p:nvPr>
            <p:ph type="body" sz="quarter" idx="29"/>
          </p:nvPr>
        </p:nvSpPr>
        <p:spPr/>
        <p:txBody>
          <a:bodyPr>
            <a:noAutofit/>
          </a:bodyPr>
          <a:lstStyle/>
          <a:p>
            <a:pPr>
              <a:lnSpc>
                <a:spcPct val="100000"/>
              </a:lnSpc>
            </a:pPr>
            <a:r>
              <a:rPr lang="ar-EG" dirty="0"/>
              <a:t>تصميم 5</a:t>
            </a:r>
            <a:endParaRPr lang="en-US" dirty="0"/>
          </a:p>
        </p:txBody>
      </p:sp>
      <p:sp>
        <p:nvSpPr>
          <p:cNvPr id="4" name="Content Placeholder 3"/>
          <p:cNvSpPr>
            <a:spLocks noGrp="1"/>
          </p:cNvSpPr>
          <p:nvPr>
            <p:ph type="body" sz="quarter" idx="30"/>
          </p:nvPr>
        </p:nvSpPr>
        <p:spPr/>
        <p:txBody>
          <a:bodyPr>
            <a:normAutofit/>
          </a:bodyPr>
          <a:lstStyle/>
          <a:p>
            <a:pPr>
              <a:lnSpc>
                <a:spcPct val="100000"/>
              </a:lnSpc>
            </a:pPr>
            <a:r>
              <a:rPr lang="ar-EG" sz="1600" dirty="0"/>
              <a:t>تصميم 6</a:t>
            </a:r>
            <a:endParaRPr lang="en-US" sz="1600" dirty="0"/>
          </a:p>
        </p:txBody>
      </p:sp>
      <p:sp>
        <p:nvSpPr>
          <p:cNvPr id="29" name="عنصر نائب للنص 28">
            <a:extLst>
              <a:ext uri="{FF2B5EF4-FFF2-40B4-BE49-F238E27FC236}">
                <a16:creationId xmlns:a16="http://schemas.microsoft.com/office/drawing/2014/main" xmlns="" id="{E5873B97-2694-4BDF-A2DC-312F530C7C2B}"/>
              </a:ext>
            </a:extLst>
          </p:cNvPr>
          <p:cNvSpPr>
            <a:spLocks noGrp="1"/>
          </p:cNvSpPr>
          <p:nvPr>
            <p:ph type="body" sz="quarter" idx="31"/>
          </p:nvPr>
        </p:nvSpPr>
        <p:spPr/>
        <p:txBody>
          <a:bodyPr/>
          <a:lstStyle/>
          <a:p>
            <a:r>
              <a:rPr lang="ar-EG" dirty="0"/>
              <a:t>تصميم 1</a:t>
            </a:r>
            <a:endParaRPr lang="en-US" dirty="0"/>
          </a:p>
        </p:txBody>
      </p:sp>
      <p:sp>
        <p:nvSpPr>
          <p:cNvPr id="30" name="عنصر نائب للنص 29">
            <a:extLst>
              <a:ext uri="{FF2B5EF4-FFF2-40B4-BE49-F238E27FC236}">
                <a16:creationId xmlns:a16="http://schemas.microsoft.com/office/drawing/2014/main" xmlns="" id="{28294E36-0D93-4A9A-88B2-682AE90EA0AD}"/>
              </a:ext>
            </a:extLst>
          </p:cNvPr>
          <p:cNvSpPr>
            <a:spLocks noGrp="1"/>
          </p:cNvSpPr>
          <p:nvPr>
            <p:ph type="body" sz="quarter" idx="32"/>
          </p:nvPr>
        </p:nvSpPr>
        <p:spPr/>
        <p:txBody>
          <a:bodyPr/>
          <a:lstStyle/>
          <a:p>
            <a:r>
              <a:rPr lang="ar-EG" dirty="0"/>
              <a:t>تصميم 4</a:t>
            </a:r>
            <a:endParaRPr lang="en-US" dirty="0"/>
          </a:p>
        </p:txBody>
      </p:sp>
      <p:sp>
        <p:nvSpPr>
          <p:cNvPr id="15" name="Rectangle 14"/>
          <p:cNvSpPr/>
          <p:nvPr/>
        </p:nvSpPr>
        <p:spPr>
          <a:xfrm rot="5400000">
            <a:off x="10898573" y="482064"/>
            <a:ext cx="45720" cy="1344168"/>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92545" y="682649"/>
            <a:ext cx="2012089" cy="461665"/>
          </a:xfrm>
          <a:prstGeom prst="rect">
            <a:avLst/>
          </a:prstGeom>
          <a:noFill/>
        </p:spPr>
        <p:txBody>
          <a:bodyPr wrap="none" rtlCol="0">
            <a:spAutoFit/>
          </a:bodyPr>
          <a:lstStyle/>
          <a:p>
            <a:r>
              <a:rPr lang="ar-EG" sz="2400" dirty="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معرض </a:t>
            </a:r>
            <a:r>
              <a:rPr lang="ar-EG"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أعمال</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5" name="Picture Placeholder 4"/>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l="27136" r="27136"/>
          <a:stretch>
            <a:fillRect/>
          </a:stretch>
        </p:blipFill>
        <p:spPr/>
      </p:pic>
      <p:pic>
        <p:nvPicPr>
          <p:cNvPr id="7" name="Picture Placeholder 6"/>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t="1928" b="1928"/>
          <a:stretch>
            <a:fillRect/>
          </a:stretch>
        </p:blipFill>
        <p:spPr>
          <a:xfrm>
            <a:off x="0" y="76200"/>
            <a:ext cx="4435131" cy="3870929"/>
          </a:xfrm>
        </p:spPr>
      </p:pic>
      <p:pic>
        <p:nvPicPr>
          <p:cNvPr id="9" name="Picture Placeholder 8"/>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l="6145" r="6145"/>
          <a:stretch>
            <a:fillRect/>
          </a:stretch>
        </p:blipFill>
        <p:spPr/>
      </p:pic>
      <p:pic>
        <p:nvPicPr>
          <p:cNvPr id="13" name="Picture Placeholder 12"/>
          <p:cNvPicPr>
            <a:picLocks noGrp="1" noChangeAspect="1"/>
          </p:cNvPicPr>
          <p:nvPr>
            <p:ph type="pic" sz="quarter" idx="25"/>
          </p:nvPr>
        </p:nvPicPr>
        <p:blipFill>
          <a:blip r:embed="rId5" cstate="print">
            <a:extLst>
              <a:ext uri="{28A0092B-C50C-407E-A947-70E740481C1C}">
                <a14:useLocalDpi xmlns:a14="http://schemas.microsoft.com/office/drawing/2010/main" val="0"/>
              </a:ext>
            </a:extLst>
          </a:blip>
          <a:srcRect t="1904" b="1904"/>
          <a:stretch>
            <a:fillRect/>
          </a:stretch>
        </p:blipFill>
        <p:spPr>
          <a:xfrm>
            <a:off x="4488773" y="4012518"/>
            <a:ext cx="3209544" cy="2845481"/>
          </a:xfrm>
        </p:spPr>
      </p:pic>
      <p:pic>
        <p:nvPicPr>
          <p:cNvPr id="18" name="Picture Placeholder 17"/>
          <p:cNvPicPr>
            <a:picLocks noGrp="1" noChangeAspect="1"/>
          </p:cNvPicPr>
          <p:nvPr>
            <p:ph type="pic" sz="quarter" idx="24"/>
          </p:nvPr>
        </p:nvPicPr>
        <p:blipFill>
          <a:blip r:embed="rId6" cstate="print">
            <a:extLst>
              <a:ext uri="{28A0092B-C50C-407E-A947-70E740481C1C}">
                <a14:useLocalDpi xmlns:a14="http://schemas.microsoft.com/office/drawing/2010/main" val="0"/>
              </a:ext>
            </a:extLst>
          </a:blip>
          <a:srcRect t="1928" b="1928"/>
          <a:stretch>
            <a:fillRect/>
          </a:stretch>
        </p:blipFill>
        <p:spPr>
          <a:xfrm>
            <a:off x="7754679" y="4012518"/>
            <a:ext cx="3209544" cy="2845481"/>
          </a:xfrm>
        </p:spPr>
      </p:pic>
      <p:pic>
        <p:nvPicPr>
          <p:cNvPr id="2" name="Picture Placeholder 1"/>
          <p:cNvPicPr>
            <a:picLocks noGrp="1" noChangeAspect="1"/>
          </p:cNvPicPr>
          <p:nvPr>
            <p:ph type="pic" sz="quarter" idx="28"/>
          </p:nvPr>
        </p:nvPicPr>
        <p:blipFill>
          <a:blip r:embed="rId7" cstate="print">
            <a:extLst>
              <a:ext uri="{28A0092B-C50C-407E-A947-70E740481C1C}">
                <a14:useLocalDpi xmlns:a14="http://schemas.microsoft.com/office/drawing/2010/main" val="0"/>
              </a:ext>
            </a:extLst>
          </a:blip>
          <a:srcRect t="1928" b="1928"/>
          <a:stretch>
            <a:fillRect/>
          </a:stretch>
        </p:blipFill>
        <p:spPr>
          <a:xfrm>
            <a:off x="7754679" y="1177008"/>
            <a:ext cx="3209544" cy="2770121"/>
          </a:xfrm>
        </p:spPr>
      </p:pic>
    </p:spTree>
  </p:cSld>
  <p:clrMapOvr>
    <a:masterClrMapping/>
  </p:clrMapOvr>
  <p:transition spd="slow">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1"/>
          </p:nvPr>
        </p:nvSpPr>
        <p:spPr/>
        <p:txBody>
          <a:bodyPr>
            <a:noAutofit/>
          </a:bodyPr>
          <a:lstStyle/>
          <a:p>
            <a:pPr>
              <a:lnSpc>
                <a:spcPct val="100000"/>
              </a:lnSpc>
            </a:pPr>
            <a:r>
              <a:rPr lang="ar-EG" sz="1400" dirty="0">
                <a:latin typeface="+mj-lt"/>
              </a:rPr>
              <a:t>تصميم 2</a:t>
            </a:r>
            <a:endParaRPr lang="en-US" sz="1400" dirty="0">
              <a:latin typeface="+mj-lt"/>
            </a:endParaRPr>
          </a:p>
        </p:txBody>
      </p:sp>
      <p:sp>
        <p:nvSpPr>
          <p:cNvPr id="12" name="Text Placeholder 11"/>
          <p:cNvSpPr>
            <a:spLocks noGrp="1"/>
          </p:cNvSpPr>
          <p:nvPr>
            <p:ph type="body" sz="quarter" idx="23"/>
          </p:nvPr>
        </p:nvSpPr>
        <p:spPr/>
        <p:txBody>
          <a:bodyPr>
            <a:noAutofit/>
          </a:bodyPr>
          <a:lstStyle/>
          <a:p>
            <a:pPr>
              <a:lnSpc>
                <a:spcPct val="100000"/>
              </a:lnSpc>
            </a:pPr>
            <a:r>
              <a:rPr lang="ar-EG" dirty="0"/>
              <a:t>تصميم 3</a:t>
            </a:r>
            <a:endParaRPr lang="en-US" dirty="0"/>
          </a:p>
        </p:txBody>
      </p:sp>
      <p:sp>
        <p:nvSpPr>
          <p:cNvPr id="14" name="Text Placeholder 13"/>
          <p:cNvSpPr>
            <a:spLocks noGrp="1"/>
          </p:cNvSpPr>
          <p:nvPr>
            <p:ph type="body" sz="quarter" idx="29"/>
          </p:nvPr>
        </p:nvSpPr>
        <p:spPr/>
        <p:txBody>
          <a:bodyPr>
            <a:noAutofit/>
          </a:bodyPr>
          <a:lstStyle/>
          <a:p>
            <a:pPr>
              <a:lnSpc>
                <a:spcPct val="100000"/>
              </a:lnSpc>
            </a:pPr>
            <a:r>
              <a:rPr lang="ar-EG" dirty="0"/>
              <a:t>تصميم 5</a:t>
            </a:r>
            <a:endParaRPr lang="en-US" dirty="0"/>
          </a:p>
        </p:txBody>
      </p:sp>
      <p:sp>
        <p:nvSpPr>
          <p:cNvPr id="4" name="Content Placeholder 3"/>
          <p:cNvSpPr>
            <a:spLocks noGrp="1"/>
          </p:cNvSpPr>
          <p:nvPr>
            <p:ph type="body" sz="quarter" idx="30"/>
          </p:nvPr>
        </p:nvSpPr>
        <p:spPr/>
        <p:txBody>
          <a:bodyPr>
            <a:normAutofit/>
          </a:bodyPr>
          <a:lstStyle/>
          <a:p>
            <a:pPr>
              <a:lnSpc>
                <a:spcPct val="100000"/>
              </a:lnSpc>
            </a:pPr>
            <a:r>
              <a:rPr lang="ar-EG" sz="1600" dirty="0"/>
              <a:t>تصميم 6</a:t>
            </a:r>
            <a:endParaRPr lang="en-US" sz="1600" dirty="0"/>
          </a:p>
        </p:txBody>
      </p:sp>
      <p:sp>
        <p:nvSpPr>
          <p:cNvPr id="29" name="عنصر نائب للنص 28">
            <a:extLst>
              <a:ext uri="{FF2B5EF4-FFF2-40B4-BE49-F238E27FC236}">
                <a16:creationId xmlns:a16="http://schemas.microsoft.com/office/drawing/2014/main" xmlns="" id="{E5873B97-2694-4BDF-A2DC-312F530C7C2B}"/>
              </a:ext>
            </a:extLst>
          </p:cNvPr>
          <p:cNvSpPr>
            <a:spLocks noGrp="1"/>
          </p:cNvSpPr>
          <p:nvPr>
            <p:ph type="body" sz="quarter" idx="31"/>
          </p:nvPr>
        </p:nvSpPr>
        <p:spPr/>
        <p:txBody>
          <a:bodyPr/>
          <a:lstStyle/>
          <a:p>
            <a:r>
              <a:rPr lang="ar-EG" dirty="0"/>
              <a:t>تصميم 1</a:t>
            </a:r>
            <a:endParaRPr lang="en-US" dirty="0"/>
          </a:p>
        </p:txBody>
      </p:sp>
      <p:sp>
        <p:nvSpPr>
          <p:cNvPr id="30" name="عنصر نائب للنص 29">
            <a:extLst>
              <a:ext uri="{FF2B5EF4-FFF2-40B4-BE49-F238E27FC236}">
                <a16:creationId xmlns:a16="http://schemas.microsoft.com/office/drawing/2014/main" xmlns="" id="{28294E36-0D93-4A9A-88B2-682AE90EA0AD}"/>
              </a:ext>
            </a:extLst>
          </p:cNvPr>
          <p:cNvSpPr>
            <a:spLocks noGrp="1"/>
          </p:cNvSpPr>
          <p:nvPr>
            <p:ph type="body" sz="quarter" idx="32"/>
          </p:nvPr>
        </p:nvSpPr>
        <p:spPr/>
        <p:txBody>
          <a:bodyPr/>
          <a:lstStyle/>
          <a:p>
            <a:r>
              <a:rPr lang="ar-EG" dirty="0"/>
              <a:t>تصميم 4</a:t>
            </a:r>
            <a:endParaRPr lang="en-US" dirty="0"/>
          </a:p>
        </p:txBody>
      </p:sp>
      <p:sp>
        <p:nvSpPr>
          <p:cNvPr id="15" name="Rectangle 14"/>
          <p:cNvSpPr/>
          <p:nvPr/>
        </p:nvSpPr>
        <p:spPr>
          <a:xfrm rot="5400000">
            <a:off x="10898573" y="482064"/>
            <a:ext cx="45720" cy="1344168"/>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92545" y="682649"/>
            <a:ext cx="2012089" cy="461665"/>
          </a:xfrm>
          <a:prstGeom prst="rect">
            <a:avLst/>
          </a:prstGeom>
          <a:noFill/>
        </p:spPr>
        <p:txBody>
          <a:bodyPr wrap="none" rtlCol="0">
            <a:spAutoFit/>
          </a:bodyPr>
          <a:lstStyle/>
          <a:p>
            <a:r>
              <a:rPr lang="ar-EG" sz="2400" dirty="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معرض </a:t>
            </a:r>
            <a:r>
              <a:rPr lang="ar-EG"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أعمال</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2" name="Picture Placeholder 1"/>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l="27126" r="27126"/>
          <a:stretch>
            <a:fillRect/>
          </a:stretch>
        </p:blipFill>
        <p:spPr/>
      </p:pic>
      <p:pic>
        <p:nvPicPr>
          <p:cNvPr id="9" name="Picture Placeholder 8"/>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t="1928" b="1928"/>
          <a:stretch>
            <a:fillRect/>
          </a:stretch>
        </p:blipFill>
        <p:spPr>
          <a:xfrm rot="5400000">
            <a:off x="739246" y="47059"/>
            <a:ext cx="3209544" cy="4386412"/>
          </a:xfrm>
        </p:spPr>
      </p:pic>
      <p:pic>
        <p:nvPicPr>
          <p:cNvPr id="5" name="Picture Placeholder 4"/>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l="6145" r="6145"/>
          <a:stretch>
            <a:fillRect/>
          </a:stretch>
        </p:blipFill>
        <p:spPr/>
      </p:pic>
      <p:pic>
        <p:nvPicPr>
          <p:cNvPr id="13" name="Picture Placeholder 12"/>
          <p:cNvPicPr>
            <a:picLocks noGrp="1" noChangeAspect="1"/>
          </p:cNvPicPr>
          <p:nvPr>
            <p:ph type="pic" sz="quarter" idx="25"/>
          </p:nvPr>
        </p:nvPicPr>
        <p:blipFill>
          <a:blip r:embed="rId5" cstate="print">
            <a:extLst>
              <a:ext uri="{28A0092B-C50C-407E-A947-70E740481C1C}">
                <a14:useLocalDpi xmlns:a14="http://schemas.microsoft.com/office/drawing/2010/main" val="0"/>
              </a:ext>
            </a:extLst>
          </a:blip>
          <a:srcRect t="1883" b="1883"/>
          <a:stretch>
            <a:fillRect/>
          </a:stretch>
        </p:blipFill>
        <p:spPr>
          <a:xfrm>
            <a:off x="4488773" y="4012518"/>
            <a:ext cx="3209544" cy="2845481"/>
          </a:xfrm>
        </p:spPr>
      </p:pic>
      <p:pic>
        <p:nvPicPr>
          <p:cNvPr id="18" name="Picture Placeholder 17"/>
          <p:cNvPicPr>
            <a:picLocks noGrp="1" noChangeAspect="1"/>
          </p:cNvPicPr>
          <p:nvPr>
            <p:ph type="pic" sz="quarter" idx="24"/>
          </p:nvPr>
        </p:nvPicPr>
        <p:blipFill>
          <a:blip r:embed="rId6" cstate="print">
            <a:extLst>
              <a:ext uri="{28A0092B-C50C-407E-A947-70E740481C1C}">
                <a14:useLocalDpi xmlns:a14="http://schemas.microsoft.com/office/drawing/2010/main" val="0"/>
              </a:ext>
            </a:extLst>
          </a:blip>
          <a:srcRect t="1907" b="1907"/>
          <a:stretch>
            <a:fillRect/>
          </a:stretch>
        </p:blipFill>
        <p:spPr>
          <a:xfrm>
            <a:off x="7754679" y="4012518"/>
            <a:ext cx="3838838" cy="2845481"/>
          </a:xfrm>
        </p:spPr>
      </p:pic>
      <p:pic>
        <p:nvPicPr>
          <p:cNvPr id="7" name="Picture Placeholder 6"/>
          <p:cNvPicPr>
            <a:picLocks noGrp="1" noChangeAspect="1"/>
          </p:cNvPicPr>
          <p:nvPr>
            <p:ph type="pic" sz="quarter" idx="28"/>
          </p:nvPr>
        </p:nvPicPr>
        <p:blipFill>
          <a:blip r:embed="rId7" cstate="print">
            <a:extLst>
              <a:ext uri="{28A0092B-C50C-407E-A947-70E740481C1C}">
                <a14:useLocalDpi xmlns:a14="http://schemas.microsoft.com/office/drawing/2010/main" val="0"/>
              </a:ext>
            </a:extLst>
          </a:blip>
          <a:srcRect t="1928" b="1928"/>
          <a:stretch>
            <a:fillRect/>
          </a:stretch>
        </p:blipFill>
        <p:spPr>
          <a:xfrm rot="5400000">
            <a:off x="8294595" y="845373"/>
            <a:ext cx="2978401" cy="3641674"/>
          </a:xfrm>
        </p:spPr>
      </p:pic>
    </p:spTree>
    <p:extLst>
      <p:ext uri="{BB962C8B-B14F-4D97-AF65-F5344CB8AC3E}">
        <p14:creationId xmlns:p14="http://schemas.microsoft.com/office/powerpoint/2010/main" val="207220699"/>
      </p:ext>
    </p:extLst>
  </p:cSld>
  <p:clrMapOvr>
    <a:masterClrMapping/>
  </p:clrMapOvr>
  <p:transition spd="slow">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1"/>
          </p:nvPr>
        </p:nvSpPr>
        <p:spPr/>
        <p:txBody>
          <a:bodyPr>
            <a:noAutofit/>
          </a:bodyPr>
          <a:lstStyle/>
          <a:p>
            <a:pPr>
              <a:lnSpc>
                <a:spcPct val="100000"/>
              </a:lnSpc>
            </a:pPr>
            <a:r>
              <a:rPr lang="ar-EG" sz="1400" dirty="0">
                <a:latin typeface="+mj-lt"/>
              </a:rPr>
              <a:t>تصميم 2</a:t>
            </a:r>
            <a:endParaRPr lang="en-US" sz="1400" dirty="0">
              <a:latin typeface="+mj-lt"/>
            </a:endParaRPr>
          </a:p>
        </p:txBody>
      </p:sp>
      <p:sp>
        <p:nvSpPr>
          <p:cNvPr id="12" name="Text Placeholder 11"/>
          <p:cNvSpPr>
            <a:spLocks noGrp="1"/>
          </p:cNvSpPr>
          <p:nvPr>
            <p:ph type="body" sz="quarter" idx="23"/>
          </p:nvPr>
        </p:nvSpPr>
        <p:spPr/>
        <p:txBody>
          <a:bodyPr>
            <a:noAutofit/>
          </a:bodyPr>
          <a:lstStyle/>
          <a:p>
            <a:pPr>
              <a:lnSpc>
                <a:spcPct val="100000"/>
              </a:lnSpc>
            </a:pPr>
            <a:r>
              <a:rPr lang="ar-EG" dirty="0"/>
              <a:t>تصميم 3</a:t>
            </a:r>
            <a:endParaRPr lang="en-US" dirty="0"/>
          </a:p>
        </p:txBody>
      </p:sp>
      <p:sp>
        <p:nvSpPr>
          <p:cNvPr id="14" name="Text Placeholder 13"/>
          <p:cNvSpPr>
            <a:spLocks noGrp="1"/>
          </p:cNvSpPr>
          <p:nvPr>
            <p:ph type="body" sz="quarter" idx="29"/>
          </p:nvPr>
        </p:nvSpPr>
        <p:spPr/>
        <p:txBody>
          <a:bodyPr>
            <a:noAutofit/>
          </a:bodyPr>
          <a:lstStyle/>
          <a:p>
            <a:pPr>
              <a:lnSpc>
                <a:spcPct val="100000"/>
              </a:lnSpc>
            </a:pPr>
            <a:r>
              <a:rPr lang="ar-EG" dirty="0"/>
              <a:t>تصميم 5</a:t>
            </a:r>
            <a:endParaRPr lang="en-US" dirty="0"/>
          </a:p>
        </p:txBody>
      </p:sp>
      <p:sp>
        <p:nvSpPr>
          <p:cNvPr id="4" name="Content Placeholder 3"/>
          <p:cNvSpPr>
            <a:spLocks noGrp="1"/>
          </p:cNvSpPr>
          <p:nvPr>
            <p:ph type="body" sz="quarter" idx="30"/>
          </p:nvPr>
        </p:nvSpPr>
        <p:spPr/>
        <p:txBody>
          <a:bodyPr>
            <a:normAutofit/>
          </a:bodyPr>
          <a:lstStyle/>
          <a:p>
            <a:pPr>
              <a:lnSpc>
                <a:spcPct val="100000"/>
              </a:lnSpc>
            </a:pPr>
            <a:r>
              <a:rPr lang="ar-EG" sz="1600" dirty="0"/>
              <a:t>تصميم 6</a:t>
            </a:r>
            <a:endParaRPr lang="en-US" sz="1600" dirty="0"/>
          </a:p>
        </p:txBody>
      </p:sp>
      <p:sp>
        <p:nvSpPr>
          <p:cNvPr id="29" name="عنصر نائب للنص 28">
            <a:extLst>
              <a:ext uri="{FF2B5EF4-FFF2-40B4-BE49-F238E27FC236}">
                <a16:creationId xmlns:a16="http://schemas.microsoft.com/office/drawing/2014/main" xmlns="" id="{E5873B97-2694-4BDF-A2DC-312F530C7C2B}"/>
              </a:ext>
            </a:extLst>
          </p:cNvPr>
          <p:cNvSpPr>
            <a:spLocks noGrp="1"/>
          </p:cNvSpPr>
          <p:nvPr>
            <p:ph type="body" sz="quarter" idx="31"/>
          </p:nvPr>
        </p:nvSpPr>
        <p:spPr/>
        <p:txBody>
          <a:bodyPr/>
          <a:lstStyle/>
          <a:p>
            <a:r>
              <a:rPr lang="ar-EG" dirty="0"/>
              <a:t>تصميم 1</a:t>
            </a:r>
            <a:endParaRPr lang="en-US" dirty="0"/>
          </a:p>
        </p:txBody>
      </p:sp>
      <p:sp>
        <p:nvSpPr>
          <p:cNvPr id="30" name="عنصر نائب للنص 29">
            <a:extLst>
              <a:ext uri="{FF2B5EF4-FFF2-40B4-BE49-F238E27FC236}">
                <a16:creationId xmlns:a16="http://schemas.microsoft.com/office/drawing/2014/main" xmlns="" id="{28294E36-0D93-4A9A-88B2-682AE90EA0AD}"/>
              </a:ext>
            </a:extLst>
          </p:cNvPr>
          <p:cNvSpPr>
            <a:spLocks noGrp="1"/>
          </p:cNvSpPr>
          <p:nvPr>
            <p:ph type="body" sz="quarter" idx="32"/>
          </p:nvPr>
        </p:nvSpPr>
        <p:spPr/>
        <p:txBody>
          <a:bodyPr/>
          <a:lstStyle/>
          <a:p>
            <a:r>
              <a:rPr lang="ar-EG" dirty="0"/>
              <a:t>تصميم 4</a:t>
            </a:r>
            <a:endParaRPr lang="en-US" dirty="0"/>
          </a:p>
        </p:txBody>
      </p:sp>
      <p:sp>
        <p:nvSpPr>
          <p:cNvPr id="15" name="Rectangle 14"/>
          <p:cNvSpPr/>
          <p:nvPr/>
        </p:nvSpPr>
        <p:spPr>
          <a:xfrm rot="5400000">
            <a:off x="10898573" y="482064"/>
            <a:ext cx="45720" cy="1344168"/>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92545" y="682649"/>
            <a:ext cx="2012089" cy="461665"/>
          </a:xfrm>
          <a:prstGeom prst="rect">
            <a:avLst/>
          </a:prstGeom>
          <a:noFill/>
        </p:spPr>
        <p:txBody>
          <a:bodyPr wrap="none" rtlCol="0">
            <a:spAutoFit/>
          </a:bodyPr>
          <a:lstStyle/>
          <a:p>
            <a:r>
              <a:rPr lang="ar-EG" sz="2400" dirty="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معرض </a:t>
            </a:r>
            <a:r>
              <a:rPr lang="ar-EG"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أعمال</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5" name="Picture Placeholder 4"/>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l="27126" r="27126"/>
          <a:stretch>
            <a:fillRect/>
          </a:stretch>
        </p:blipFill>
        <p:spPr>
          <a:xfrm>
            <a:off x="0" y="0"/>
            <a:ext cx="7698317" cy="3947129"/>
          </a:xfrm>
        </p:spPr>
      </p:pic>
      <p:pic>
        <p:nvPicPr>
          <p:cNvPr id="9" name="Picture Placeholder 8"/>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6145" r="6145"/>
          <a:stretch>
            <a:fillRect/>
          </a:stretch>
        </p:blipFill>
        <p:spPr>
          <a:xfrm>
            <a:off x="0" y="4012519"/>
            <a:ext cx="4434146" cy="2769282"/>
          </a:xfrm>
        </p:spPr>
      </p:pic>
      <p:pic>
        <p:nvPicPr>
          <p:cNvPr id="13" name="Picture Placeholder 12"/>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l="17394" r="17394"/>
          <a:stretch>
            <a:fillRect/>
          </a:stretch>
        </p:blipFill>
        <p:spPr>
          <a:xfrm>
            <a:off x="4489450" y="4013200"/>
            <a:ext cx="3208338" cy="2768600"/>
          </a:xfrm>
        </p:spPr>
      </p:pic>
      <p:pic>
        <p:nvPicPr>
          <p:cNvPr id="18" name="Picture Placeholder 17"/>
          <p:cNvPicPr>
            <a:picLocks noGrp="1" noChangeAspect="1"/>
          </p:cNvPicPr>
          <p:nvPr>
            <p:ph type="pic" sz="quarter" idx="24"/>
          </p:nvPr>
        </p:nvPicPr>
        <p:blipFill>
          <a:blip r:embed="rId5" cstate="print">
            <a:extLst>
              <a:ext uri="{28A0092B-C50C-407E-A947-70E740481C1C}">
                <a14:useLocalDpi xmlns:a14="http://schemas.microsoft.com/office/drawing/2010/main" val="0"/>
              </a:ext>
            </a:extLst>
          </a:blip>
          <a:srcRect t="28040" b="28040"/>
          <a:stretch>
            <a:fillRect/>
          </a:stretch>
        </p:blipFill>
        <p:spPr>
          <a:xfrm>
            <a:off x="7754938" y="4013200"/>
            <a:ext cx="3838575" cy="2616200"/>
          </a:xfrm>
        </p:spPr>
      </p:pic>
      <p:pic>
        <p:nvPicPr>
          <p:cNvPr id="7" name="Picture Placeholder 6"/>
          <p:cNvPicPr>
            <a:picLocks noGrp="1" noChangeAspect="1"/>
          </p:cNvPicPr>
          <p:nvPr>
            <p:ph type="pic" sz="quarter" idx="28"/>
          </p:nvPr>
        </p:nvPicPr>
        <p:blipFill>
          <a:blip r:embed="rId6">
            <a:extLst>
              <a:ext uri="{28A0092B-C50C-407E-A947-70E740481C1C}">
                <a14:useLocalDpi xmlns:a14="http://schemas.microsoft.com/office/drawing/2010/main" val="0"/>
              </a:ext>
            </a:extLst>
          </a:blip>
          <a:srcRect l="10915" r="10915"/>
          <a:stretch>
            <a:fillRect/>
          </a:stretch>
        </p:blipFill>
        <p:spPr>
          <a:xfrm>
            <a:off x="7754938" y="1176338"/>
            <a:ext cx="3849687" cy="2770187"/>
          </a:xfrm>
        </p:spPr>
      </p:pic>
    </p:spTree>
    <p:extLst>
      <p:ext uri="{BB962C8B-B14F-4D97-AF65-F5344CB8AC3E}">
        <p14:creationId xmlns:p14="http://schemas.microsoft.com/office/powerpoint/2010/main" val="1889047131"/>
      </p:ext>
    </p:extLst>
  </p:cSld>
  <p:clrMapOvr>
    <a:masterClrMapping/>
  </p:clrMapOvr>
  <p:transition spd="slow">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عنصر نائب للصورة 19">
            <a:extLst>
              <a:ext uri="{FF2B5EF4-FFF2-40B4-BE49-F238E27FC236}">
                <a16:creationId xmlns:a16="http://schemas.microsoft.com/office/drawing/2014/main" xmlns="" id="{05D0CB9D-51F1-4AF5-B1C2-E29B6743161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p:pic>
      <p:sp>
        <p:nvSpPr>
          <p:cNvPr id="21" name="مستطيل 20">
            <a:extLst>
              <a:ext uri="{FF2B5EF4-FFF2-40B4-BE49-F238E27FC236}">
                <a16:creationId xmlns:a16="http://schemas.microsoft.com/office/drawing/2014/main" xmlns="" id="{2FE5AB1C-B7F1-41E0-88B6-65319A6A334A}"/>
              </a:ext>
            </a:extLst>
          </p:cNvPr>
          <p:cNvSpPr/>
          <p:nvPr/>
        </p:nvSpPr>
        <p:spPr>
          <a:xfrm>
            <a:off x="-8515" y="0"/>
            <a:ext cx="12197340" cy="6853238"/>
          </a:xfrm>
          <a:prstGeom prst="rect">
            <a:avLst/>
          </a:prstGeom>
          <a:solidFill>
            <a:schemeClr val="tx1">
              <a:lumMod val="85000"/>
              <a:lumOff val="1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xmlns="" id="{646EED7D-FADC-499F-8E12-9550B49EC461}"/>
              </a:ext>
            </a:extLst>
          </p:cNvPr>
          <p:cNvSpPr txBox="1"/>
          <p:nvPr/>
        </p:nvSpPr>
        <p:spPr>
          <a:xfrm>
            <a:off x="8675069" y="502923"/>
            <a:ext cx="2798304" cy="1072460"/>
          </a:xfrm>
          <a:prstGeom prst="rect">
            <a:avLst/>
          </a:prstGeom>
          <a:noFill/>
        </p:spPr>
        <p:txBody>
          <a:bodyPr wrap="none" lIns="117208" tIns="58604" rIns="117208" bIns="58604" rtlCol="0">
            <a:spAutoFit/>
          </a:bodyPr>
          <a:lstStyle/>
          <a:p>
            <a:pPr algn="r"/>
            <a:r>
              <a:rPr lang="ar-EG" sz="3100" dirty="0">
                <a:solidFill>
                  <a:schemeClr val="bg1"/>
                </a:solidFill>
                <a:latin typeface="Helvetica Neue W23 for SKY Reg" panose="020B0604020202020204" pitchFamily="34" charset="-78"/>
                <a:ea typeface="Open Sans Extrabold" panose="020B0906030804020204" pitchFamily="34" charset="0"/>
                <a:cs typeface="Helvetica Neue W23 for SKY Reg" panose="020B0604020202020204" pitchFamily="34" charset="-78"/>
              </a:rPr>
              <a:t>شكرًا للمتابعة</a:t>
            </a:r>
          </a:p>
          <a:p>
            <a:pPr algn="r"/>
            <a:r>
              <a:rPr lang="ar-EG" sz="3100" dirty="0">
                <a:solidFill>
                  <a:schemeClr val="bg1"/>
                </a:solidFill>
                <a:latin typeface="Helvetica Neue W23 for SKY Reg" panose="020B0604020202020204" pitchFamily="34" charset="-78"/>
                <a:ea typeface="Open Sans Extrabold" panose="020B0906030804020204" pitchFamily="34" charset="0"/>
                <a:cs typeface="Helvetica Neue W23 for SKY Reg" panose="020B0604020202020204" pitchFamily="34" charset="-78"/>
              </a:rPr>
              <a:t>ولكم جزيل الشكر</a:t>
            </a:r>
            <a:endParaRPr lang="en-US" sz="4100" dirty="0">
              <a:solidFill>
                <a:schemeClr val="bg1"/>
              </a:solidFill>
              <a:latin typeface="Helvetica Neue W23 for SKY Reg" panose="020B0604020202020204" pitchFamily="34" charset="-78"/>
              <a:ea typeface="Open Sans Extrabold" panose="020B0906030804020204" pitchFamily="34" charset="0"/>
              <a:cs typeface="Helvetica Neue W23 for SKY Reg" panose="020B0604020202020204" pitchFamily="34" charset="-78"/>
            </a:endParaRPr>
          </a:p>
        </p:txBody>
      </p:sp>
    </p:spTree>
  </p:cSld>
  <p:clrMapOvr>
    <a:masterClrMapping/>
  </p:clrMapOvr>
  <p:transition spd="slow">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2499" y="2895601"/>
            <a:ext cx="7162800" cy="333796"/>
          </a:xfrm>
          <a:prstGeom prst="rect">
            <a:avLst/>
          </a:prstGeom>
        </p:spPr>
        <p:txBody>
          <a:bodyPr wrap="square" lIns="117208" tIns="58604" rIns="117208" bIns="58604" numCol="2" spcCol="228600">
            <a:spAutoFit/>
          </a:bodyPr>
          <a:lstStyle/>
          <a:p>
            <a:pPr algn="justLow" rtl="1"/>
            <a:r>
              <a:rPr lang="ar-EG" sz="1400" dirty="0">
                <a:solidFill>
                  <a:schemeClr val="tx1">
                    <a:lumMod val="65000"/>
                    <a:lumOff val="35000"/>
                  </a:schemeClr>
                </a:solidFill>
                <a:latin typeface="Helvetica Neue W23 for SKY Reg" panose="020B0604020202020204" pitchFamily="34" charset="-78"/>
                <a:ea typeface="Open Sans Light" pitchFamily="34" charset="0"/>
                <a:cs typeface="Helvetica Neue W23 for SKY Reg" panose="020B0604020202020204" pitchFamily="34" charset="-78"/>
              </a:rPr>
              <a:t> </a:t>
            </a:r>
            <a:r>
              <a:rPr lang="ar-EG" sz="1400" dirty="0" smtClean="0">
                <a:solidFill>
                  <a:schemeClr val="tx1">
                    <a:lumMod val="65000"/>
                    <a:lumOff val="35000"/>
                  </a:schemeClr>
                </a:solidFill>
                <a:latin typeface="Helvetica Neue W23 for SKY Reg" panose="020B0604020202020204" pitchFamily="34" charset="-78"/>
                <a:ea typeface="Open Sans Light" pitchFamily="34" charset="0"/>
                <a:cs typeface="Helvetica Neue W23 for SKY Reg" panose="020B0604020202020204" pitchFamily="34" charset="-78"/>
              </a:rPr>
              <a:t>إ</a:t>
            </a:r>
            <a:endParaRPr lang="en-US" sz="1400" dirty="0">
              <a:solidFill>
                <a:schemeClr val="tx1">
                  <a:lumMod val="65000"/>
                  <a:lumOff val="35000"/>
                </a:schemeClr>
              </a:solidFill>
              <a:latin typeface="Helvetica Neue W23 for SKY Reg" panose="020B0604020202020204" pitchFamily="34" charset="-78"/>
              <a:ea typeface="Open Sans Light" pitchFamily="34" charset="0"/>
              <a:cs typeface="Helvetica Neue W23 for SKY Reg" panose="020B0604020202020204" pitchFamily="34" charset="-78"/>
            </a:endParaRPr>
          </a:p>
        </p:txBody>
      </p:sp>
      <p:pic>
        <p:nvPicPr>
          <p:cNvPr id="6" name="Picture 5" descr="Signature.png"/>
          <p:cNvPicPr>
            <a:picLocks noChangeAspect="1"/>
          </p:cNvPicPr>
          <p:nvPr/>
        </p:nvPicPr>
        <p:blipFill>
          <a:blip r:embed="rId2" cstate="print"/>
          <a:stretch>
            <a:fillRect/>
          </a:stretch>
        </p:blipFill>
        <p:spPr>
          <a:xfrm>
            <a:off x="760412" y="5181600"/>
            <a:ext cx="2211632" cy="770830"/>
          </a:xfrm>
          <a:prstGeom prst="rect">
            <a:avLst/>
          </a:prstGeom>
        </p:spPr>
      </p:pic>
      <p:sp>
        <p:nvSpPr>
          <p:cNvPr id="7" name="TextBox 6"/>
          <p:cNvSpPr txBox="1"/>
          <p:nvPr/>
        </p:nvSpPr>
        <p:spPr>
          <a:xfrm>
            <a:off x="7796346" y="228600"/>
            <a:ext cx="1721086" cy="487684"/>
          </a:xfrm>
          <a:prstGeom prst="rect">
            <a:avLst/>
          </a:prstGeom>
          <a:noFill/>
        </p:spPr>
        <p:txBody>
          <a:bodyPr wrap="none" lIns="117208" tIns="58604" rIns="117208" bIns="58604" rtlCol="0">
            <a:spAutoFit/>
          </a:bodyPr>
          <a:lstStyle/>
          <a:p>
            <a:pPr algn="r" rtl="1"/>
            <a:r>
              <a:rPr lang="ar-EG" sz="2400" b="1" dirty="0">
                <a:solidFill>
                  <a:srgbClr val="F0534B"/>
                </a:solidFill>
                <a:latin typeface="Helvetica Neue W23 for SKY Bd" panose="020B0804020202020204" pitchFamily="34" charset="-78"/>
                <a:ea typeface="Open Sans" pitchFamily="34" charset="0"/>
                <a:cs typeface="Helvetica Neue W23 for SKY Bd" panose="020B0804020202020204" pitchFamily="34" charset="-78"/>
              </a:rPr>
              <a:t>رسالة </a:t>
            </a:r>
            <a:r>
              <a:rPr lang="ar-EG" sz="2400" b="1" dirty="0" smtClean="0">
                <a:solidFill>
                  <a:schemeClr val="tx1">
                    <a:lumMod val="75000"/>
                    <a:lumOff val="25000"/>
                  </a:schemeClr>
                </a:solidFill>
                <a:latin typeface="Helvetica Neue W23 for SKY Bd" panose="020B0804020202020204" pitchFamily="34" charset="-78"/>
                <a:ea typeface="Open Sans" pitchFamily="34" charset="0"/>
                <a:cs typeface="Helvetica Neue W23 for SKY Bd" panose="020B0804020202020204" pitchFamily="34" charset="-78"/>
              </a:rPr>
              <a:t>تعريفية </a:t>
            </a:r>
            <a:endParaRPr lang="en-US" sz="2400" b="1" dirty="0">
              <a:solidFill>
                <a:schemeClr val="tx1">
                  <a:lumMod val="75000"/>
                  <a:lumOff val="25000"/>
                </a:schemeClr>
              </a:solidFill>
              <a:latin typeface="Helvetica Neue W23 for SKY Bd" panose="020B0804020202020204" pitchFamily="34" charset="-78"/>
              <a:ea typeface="Open Sans" pitchFamily="34" charset="0"/>
              <a:cs typeface="Helvetica Neue W23 for SKY Bd" panose="020B0804020202020204" pitchFamily="34" charset="-78"/>
            </a:endParaRPr>
          </a:p>
        </p:txBody>
      </p:sp>
      <p:sp>
        <p:nvSpPr>
          <p:cNvPr id="14" name="Rectangle 52">
            <a:extLst>
              <a:ext uri="{FF2B5EF4-FFF2-40B4-BE49-F238E27FC236}">
                <a16:creationId xmlns:a16="http://schemas.microsoft.com/office/drawing/2014/main" xmlns="" id="{6A6CB9C5-A7A6-40AE-B21F-30846D81ED0D}"/>
              </a:ext>
            </a:extLst>
          </p:cNvPr>
          <p:cNvSpPr/>
          <p:nvPr/>
        </p:nvSpPr>
        <p:spPr>
          <a:xfrm>
            <a:off x="9675812" y="0"/>
            <a:ext cx="1828800" cy="685800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857046" y="4085253"/>
            <a:ext cx="410547" cy="410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9867394" y="4130775"/>
            <a:ext cx="389850" cy="338554"/>
          </a:xfrm>
          <a:prstGeom prst="rect">
            <a:avLst/>
          </a:prstGeom>
        </p:spPr>
        <p:txBody>
          <a:bodyPr wrap="none">
            <a:spAutoFit/>
          </a:bodyPr>
          <a:lstStyle/>
          <a:p>
            <a:r>
              <a:rPr lang="en-US" sz="1600" dirty="0">
                <a:solidFill>
                  <a:srgbClr val="F0534B"/>
                </a:solidFill>
                <a:latin typeface="et-line" panose="02000503000000000000" pitchFamily="2" charset="2"/>
              </a:rPr>
              <a:t></a:t>
            </a:r>
            <a:endParaRPr lang="en-US" sz="1600" dirty="0">
              <a:solidFill>
                <a:srgbClr val="F0534B"/>
              </a:solidFill>
            </a:endParaRPr>
          </a:p>
        </p:txBody>
      </p:sp>
      <p:sp>
        <p:nvSpPr>
          <p:cNvPr id="57" name="Oval 56"/>
          <p:cNvSpPr/>
          <p:nvPr/>
        </p:nvSpPr>
        <p:spPr>
          <a:xfrm>
            <a:off x="10369664" y="4085253"/>
            <a:ext cx="410547" cy="410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0382393" y="4130548"/>
            <a:ext cx="389850" cy="338554"/>
          </a:xfrm>
          <a:prstGeom prst="rect">
            <a:avLst/>
          </a:prstGeom>
        </p:spPr>
        <p:txBody>
          <a:bodyPr wrap="none">
            <a:spAutoFit/>
          </a:bodyPr>
          <a:lstStyle/>
          <a:p>
            <a:r>
              <a:rPr lang="en-US" sz="1600" dirty="0">
                <a:solidFill>
                  <a:srgbClr val="F0534B"/>
                </a:solidFill>
                <a:latin typeface="et-line" panose="02000503000000000000" pitchFamily="2" charset="2"/>
              </a:rPr>
              <a:t></a:t>
            </a:r>
            <a:endParaRPr lang="en-US" sz="1600" dirty="0">
              <a:solidFill>
                <a:srgbClr val="F0534B"/>
              </a:solidFill>
            </a:endParaRPr>
          </a:p>
        </p:txBody>
      </p:sp>
      <p:sp>
        <p:nvSpPr>
          <p:cNvPr id="59" name="Oval 58"/>
          <p:cNvSpPr/>
          <p:nvPr/>
        </p:nvSpPr>
        <p:spPr>
          <a:xfrm>
            <a:off x="10882283" y="4085253"/>
            <a:ext cx="410547" cy="410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895012" y="4130548"/>
            <a:ext cx="389850" cy="338554"/>
          </a:xfrm>
          <a:prstGeom prst="rect">
            <a:avLst/>
          </a:prstGeom>
        </p:spPr>
        <p:txBody>
          <a:bodyPr wrap="none">
            <a:spAutoFit/>
          </a:bodyPr>
          <a:lstStyle/>
          <a:p>
            <a:r>
              <a:rPr lang="en-US" sz="1600" dirty="0">
                <a:solidFill>
                  <a:srgbClr val="F0534B"/>
                </a:solidFill>
                <a:latin typeface="et-line" panose="02000503000000000000" pitchFamily="2" charset="2"/>
              </a:rPr>
              <a:t></a:t>
            </a:r>
            <a:endParaRPr lang="en-US" sz="1600" dirty="0">
              <a:solidFill>
                <a:srgbClr val="F0534B"/>
              </a:solidFill>
            </a:endParaRPr>
          </a:p>
        </p:txBody>
      </p:sp>
      <p:pic>
        <p:nvPicPr>
          <p:cNvPr id="2" name="Picture Placeholder 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7332" r="17332"/>
          <a:stretch>
            <a:fillRect/>
          </a:stretch>
        </p:blipFill>
        <p:spPr>
          <a:xfrm>
            <a:off x="9675812" y="2133600"/>
            <a:ext cx="1828800" cy="1824566"/>
          </a:xfrm>
        </p:spPr>
      </p:pic>
      <p:sp>
        <p:nvSpPr>
          <p:cNvPr id="3" name="Rectangle 2"/>
          <p:cNvSpPr/>
          <p:nvPr/>
        </p:nvSpPr>
        <p:spPr>
          <a:xfrm>
            <a:off x="227012" y="658213"/>
            <a:ext cx="9138020" cy="6263253"/>
          </a:xfrm>
          <a:prstGeom prst="rect">
            <a:avLst/>
          </a:prstGeom>
        </p:spPr>
        <p:txBody>
          <a:bodyPr wrap="square">
            <a:spAutoFit/>
          </a:bodyPr>
          <a:lstStyle/>
          <a:p>
            <a:pPr algn="ctr"/>
            <a:endParaRPr lang="en-US" sz="2800" b="1" dirty="0" smtClean="0">
              <a:solidFill>
                <a:srgbClr val="C00000"/>
              </a:solidFill>
              <a:latin typeface="Bodoni MT Black" pitchFamily="18" charset="0"/>
            </a:endParaRPr>
          </a:p>
          <a:p>
            <a:pPr algn="ctr"/>
            <a:endParaRPr lang="en-US" sz="2800" b="1" dirty="0" smtClean="0">
              <a:solidFill>
                <a:srgbClr val="C00000"/>
              </a:solidFill>
              <a:latin typeface="Bodoni MT Black" pitchFamily="18" charset="0"/>
            </a:endParaRPr>
          </a:p>
          <a:p>
            <a:pPr algn="ctr"/>
            <a:r>
              <a:rPr lang="ar-DZ" sz="2800" b="1" dirty="0" smtClean="0">
                <a:solidFill>
                  <a:srgbClr val="C00000"/>
                </a:solidFill>
                <a:latin typeface="Bodoni MT Black" pitchFamily="18" charset="0"/>
              </a:rPr>
              <a:t>جمعية </a:t>
            </a:r>
            <a:r>
              <a:rPr lang="ar-DZ" sz="2800" b="1" dirty="0">
                <a:solidFill>
                  <a:srgbClr val="C00000"/>
                </a:solidFill>
                <a:latin typeface="Bodoni MT Black" pitchFamily="18" charset="0"/>
              </a:rPr>
              <a:t>تنمية المجتمع بجزيرة بهيج </a:t>
            </a:r>
            <a:r>
              <a:rPr lang="ar-DZ" sz="2800" b="1" dirty="0" smtClean="0">
                <a:solidFill>
                  <a:srgbClr val="C00000"/>
                </a:solidFill>
                <a:latin typeface="Bodoni MT Black" pitchFamily="18" charset="0"/>
              </a:rPr>
              <a:t>الخلايفة</a:t>
            </a:r>
            <a:r>
              <a:rPr lang="en-US" sz="1800" dirty="0">
                <a:solidFill>
                  <a:srgbClr val="0070C0"/>
                </a:solidFill>
                <a:latin typeface="Bodoni MT Black" pitchFamily="18" charset="0"/>
              </a:rPr>
              <a:t/>
            </a:r>
            <a:br>
              <a:rPr lang="en-US" sz="1800" dirty="0">
                <a:solidFill>
                  <a:srgbClr val="0070C0"/>
                </a:solidFill>
                <a:latin typeface="Bodoni MT Black" pitchFamily="18" charset="0"/>
              </a:rPr>
            </a:br>
            <a:r>
              <a:rPr lang="en-US" sz="2400" dirty="0" err="1">
                <a:solidFill>
                  <a:srgbClr val="0070C0"/>
                </a:solidFill>
                <a:latin typeface="Bodoni MT Black" pitchFamily="18" charset="0"/>
              </a:rPr>
              <a:t>Gazera</a:t>
            </a:r>
            <a:r>
              <a:rPr lang="en-US" sz="2400" dirty="0">
                <a:solidFill>
                  <a:srgbClr val="0070C0"/>
                </a:solidFill>
                <a:latin typeface="Bodoni MT Black" pitchFamily="18" charset="0"/>
              </a:rPr>
              <a:t> </a:t>
            </a:r>
            <a:r>
              <a:rPr lang="en-US" sz="2400" dirty="0" err="1">
                <a:solidFill>
                  <a:srgbClr val="0070C0"/>
                </a:solidFill>
                <a:latin typeface="Bodoni MT Black" pitchFamily="18" charset="0"/>
              </a:rPr>
              <a:t>bahig</a:t>
            </a:r>
            <a:r>
              <a:rPr lang="en-US" sz="2400" dirty="0">
                <a:solidFill>
                  <a:srgbClr val="0070C0"/>
                </a:solidFill>
                <a:latin typeface="Bodoni MT Black" pitchFamily="18" charset="0"/>
              </a:rPr>
              <a:t> </a:t>
            </a:r>
            <a:r>
              <a:rPr lang="en-US" sz="2400" dirty="0" err="1">
                <a:solidFill>
                  <a:srgbClr val="0070C0"/>
                </a:solidFill>
                <a:latin typeface="Bodoni MT Black" pitchFamily="18" charset="0"/>
              </a:rPr>
              <a:t>elkhalifa</a:t>
            </a:r>
            <a:r>
              <a:rPr lang="en-US" sz="2400" dirty="0">
                <a:solidFill>
                  <a:srgbClr val="0070C0"/>
                </a:solidFill>
                <a:latin typeface="Bodoni MT Black" pitchFamily="18" charset="0"/>
              </a:rPr>
              <a:t> foundation for society </a:t>
            </a:r>
            <a:r>
              <a:rPr lang="en-US" sz="2400" dirty="0" err="1" smtClean="0">
                <a:solidFill>
                  <a:srgbClr val="0070C0"/>
                </a:solidFill>
                <a:latin typeface="Bodoni MT Black" pitchFamily="18" charset="0"/>
              </a:rPr>
              <a:t>devlopment</a:t>
            </a:r>
            <a:endParaRPr lang="en-US" sz="2400" dirty="0" smtClean="0">
              <a:solidFill>
                <a:srgbClr val="0070C0"/>
              </a:solidFill>
              <a:latin typeface="Bodoni MT Black" pitchFamily="18" charset="0"/>
            </a:endParaRPr>
          </a:p>
          <a:p>
            <a:pPr algn="r"/>
            <a:r>
              <a:rPr lang="ar-DZ" sz="2800" dirty="0">
                <a:solidFill>
                  <a:srgbClr val="C00000"/>
                </a:solidFill>
                <a:latin typeface="Bodoni MT Black" pitchFamily="18" charset="0"/>
              </a:rPr>
              <a:t> العنوان: قرية جزيرة بهيج – مركز ابنوب – محافظة </a:t>
            </a:r>
            <a:r>
              <a:rPr lang="ar-DZ" sz="2800" dirty="0" smtClean="0">
                <a:solidFill>
                  <a:srgbClr val="C00000"/>
                </a:solidFill>
                <a:latin typeface="Bodoni MT Black" pitchFamily="18" charset="0"/>
              </a:rPr>
              <a:t>اسيوط</a:t>
            </a:r>
            <a:endParaRPr lang="en-US" sz="2800" dirty="0" smtClean="0">
              <a:solidFill>
                <a:srgbClr val="C00000"/>
              </a:solidFill>
              <a:latin typeface="Bodoni MT Black" pitchFamily="18" charset="0"/>
            </a:endParaRPr>
          </a:p>
          <a:p>
            <a:r>
              <a:rPr lang="en-US" sz="2400" dirty="0" err="1">
                <a:solidFill>
                  <a:srgbClr val="0070C0"/>
                </a:solidFill>
                <a:latin typeface="Bodoni MT Black" pitchFamily="18" charset="0"/>
              </a:rPr>
              <a:t>Adress</a:t>
            </a:r>
            <a:r>
              <a:rPr lang="en-US" sz="2400" dirty="0">
                <a:solidFill>
                  <a:srgbClr val="0070C0"/>
                </a:solidFill>
                <a:latin typeface="Bodoni MT Black" pitchFamily="18" charset="0"/>
              </a:rPr>
              <a:t> : </a:t>
            </a:r>
            <a:r>
              <a:rPr lang="en-US" sz="2400" dirty="0" err="1">
                <a:solidFill>
                  <a:srgbClr val="0070C0"/>
                </a:solidFill>
                <a:latin typeface="Bodoni MT Black" pitchFamily="18" charset="0"/>
              </a:rPr>
              <a:t>Assuit</a:t>
            </a:r>
            <a:r>
              <a:rPr lang="en-US" sz="2400" dirty="0">
                <a:solidFill>
                  <a:srgbClr val="0070C0"/>
                </a:solidFill>
                <a:latin typeface="Bodoni MT Black" pitchFamily="18" charset="0"/>
              </a:rPr>
              <a:t> – </a:t>
            </a:r>
            <a:r>
              <a:rPr lang="en-US" sz="2400" dirty="0" err="1">
                <a:solidFill>
                  <a:srgbClr val="0070C0"/>
                </a:solidFill>
                <a:latin typeface="Bodoni MT Black" pitchFamily="18" charset="0"/>
              </a:rPr>
              <a:t>Abnoub</a:t>
            </a:r>
            <a:r>
              <a:rPr lang="en-US" sz="2400" dirty="0">
                <a:solidFill>
                  <a:srgbClr val="0070C0"/>
                </a:solidFill>
                <a:latin typeface="Bodoni MT Black" pitchFamily="18" charset="0"/>
              </a:rPr>
              <a:t> - </a:t>
            </a:r>
            <a:r>
              <a:rPr lang="en-US" sz="2400" dirty="0" err="1">
                <a:solidFill>
                  <a:srgbClr val="0070C0"/>
                </a:solidFill>
                <a:latin typeface="Bodoni MT Black" pitchFamily="18" charset="0"/>
              </a:rPr>
              <a:t>Gazera</a:t>
            </a:r>
            <a:r>
              <a:rPr lang="en-US" sz="2400" dirty="0">
                <a:solidFill>
                  <a:srgbClr val="0070C0"/>
                </a:solidFill>
                <a:latin typeface="Bodoni MT Black" pitchFamily="18" charset="0"/>
              </a:rPr>
              <a:t> </a:t>
            </a:r>
            <a:r>
              <a:rPr lang="en-US" sz="2400" dirty="0" err="1">
                <a:solidFill>
                  <a:srgbClr val="0070C0"/>
                </a:solidFill>
                <a:latin typeface="Bodoni MT Black" pitchFamily="18" charset="0"/>
              </a:rPr>
              <a:t>bahig</a:t>
            </a:r>
            <a:r>
              <a:rPr lang="en-US" sz="2400" dirty="0">
                <a:solidFill>
                  <a:srgbClr val="0070C0"/>
                </a:solidFill>
                <a:latin typeface="Bodoni MT Black" pitchFamily="18" charset="0"/>
              </a:rPr>
              <a:t> </a:t>
            </a:r>
            <a:r>
              <a:rPr lang="en-US" sz="2400" dirty="0" err="1" smtClean="0">
                <a:solidFill>
                  <a:srgbClr val="0070C0"/>
                </a:solidFill>
                <a:latin typeface="Bodoni MT Black" pitchFamily="18" charset="0"/>
              </a:rPr>
              <a:t>elkhalifa</a:t>
            </a:r>
            <a:endParaRPr lang="en-US" sz="2400" dirty="0" smtClean="0">
              <a:solidFill>
                <a:srgbClr val="0070C0"/>
              </a:solidFill>
              <a:latin typeface="Bodoni MT Black" pitchFamily="18" charset="0"/>
            </a:endParaRPr>
          </a:p>
          <a:p>
            <a:endParaRPr lang="en-US" sz="1800" dirty="0">
              <a:solidFill>
                <a:srgbClr val="0070C0"/>
              </a:solidFill>
              <a:latin typeface="Bodoni MT Black" pitchFamily="18" charset="0"/>
            </a:endParaRPr>
          </a:p>
          <a:p>
            <a:pPr algn="r"/>
            <a:r>
              <a:rPr lang="ar-EG" sz="2400" b="1" dirty="0">
                <a:solidFill>
                  <a:srgbClr val="C00000"/>
                </a:solidFill>
                <a:latin typeface="Bodoni MT Black" pitchFamily="18" charset="0"/>
              </a:rPr>
              <a:t>سنة و رقم وتاريخ إشهار المنظمة 590 لسنة 2004م  / في 23 /3 / 2004م </a:t>
            </a:r>
            <a:endParaRPr lang="ar-EG" sz="2400" b="1" dirty="0" smtClean="0">
              <a:solidFill>
                <a:srgbClr val="C00000"/>
              </a:solidFill>
              <a:latin typeface="Bodoni MT Black" pitchFamily="18" charset="0"/>
            </a:endParaRPr>
          </a:p>
          <a:p>
            <a:r>
              <a:rPr lang="en-US" sz="2800" b="1" dirty="0">
                <a:solidFill>
                  <a:srgbClr val="0070C0"/>
                </a:solidFill>
                <a:latin typeface="Bodoni MT Black" pitchFamily="18" charset="0"/>
              </a:rPr>
              <a:t>Year of Publication: Year, Number and Date of Publication </a:t>
            </a:r>
            <a:r>
              <a:rPr lang="en-US" sz="2800" b="1" dirty="0" smtClean="0">
                <a:solidFill>
                  <a:srgbClr val="0070C0"/>
                </a:solidFill>
                <a:latin typeface="Bodoni MT Black" pitchFamily="18" charset="0"/>
              </a:rPr>
              <a:t>of Organization 590/2004/23/3/2004</a:t>
            </a:r>
          </a:p>
          <a:p>
            <a:pPr algn="r"/>
            <a:r>
              <a:rPr lang="en-US" dirty="0" smtClean="0"/>
              <a:t>   </a:t>
            </a:r>
          </a:p>
          <a:p>
            <a:pPr algn="ctr"/>
            <a:endParaRPr lang="en-US" dirty="0"/>
          </a:p>
          <a:p>
            <a:pPr algn="ctr"/>
            <a:endParaRPr lang="en-US" dirty="0" smtClean="0"/>
          </a:p>
          <a:p>
            <a:pPr algn="ctr"/>
            <a:endParaRPr lang="en-US" dirty="0"/>
          </a:p>
          <a:p>
            <a:pPr algn="ctr"/>
            <a:endParaRPr lang="ar-DZ" dirty="0"/>
          </a:p>
        </p:txBody>
      </p:sp>
    </p:spTree>
  </p:cSld>
  <p:clrMapOvr>
    <a:masterClrMapping/>
  </p:clrMapOvr>
  <p:transition spd="slow">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Line 5"/>
          <p:cNvSpPr>
            <a:spLocks noChangeShapeType="1"/>
          </p:cNvSpPr>
          <p:nvPr/>
        </p:nvSpPr>
        <p:spPr bwMode="auto">
          <a:xfrm>
            <a:off x="1" y="4083051"/>
            <a:ext cx="12188824" cy="0"/>
          </a:xfrm>
          <a:prstGeom prst="line">
            <a:avLst/>
          </a:prstGeom>
          <a:noFill/>
          <a:ln w="28" cap="flat">
            <a:solidFill>
              <a:srgbClr val="93939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78" name="Oval 6"/>
          <p:cNvSpPr>
            <a:spLocks noChangeArrowheads="1"/>
          </p:cNvSpPr>
          <p:nvPr/>
        </p:nvSpPr>
        <p:spPr bwMode="auto">
          <a:xfrm>
            <a:off x="2058988" y="4027488"/>
            <a:ext cx="109538" cy="109538"/>
          </a:xfrm>
          <a:prstGeom prst="ellipse">
            <a:avLst/>
          </a:prstGeom>
          <a:solidFill>
            <a:srgbClr val="93939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94" name="Freeform 22"/>
          <p:cNvSpPr>
            <a:spLocks/>
          </p:cNvSpPr>
          <p:nvPr/>
        </p:nvSpPr>
        <p:spPr bwMode="auto">
          <a:xfrm>
            <a:off x="4699001" y="4081463"/>
            <a:ext cx="1588" cy="1212850"/>
          </a:xfrm>
          <a:custGeom>
            <a:avLst/>
            <a:gdLst/>
            <a:ahLst/>
            <a:cxnLst>
              <a:cxn ang="0">
                <a:pos x="0" y="764"/>
              </a:cxn>
              <a:cxn ang="0">
                <a:pos x="0" y="0"/>
              </a:cxn>
              <a:cxn ang="0">
                <a:pos x="0" y="764"/>
              </a:cxn>
            </a:cxnLst>
            <a:rect l="0" t="0" r="r" b="b"/>
            <a:pathLst>
              <a:path h="764">
                <a:moveTo>
                  <a:pt x="0" y="764"/>
                </a:moveTo>
                <a:lnTo>
                  <a:pt x="0" y="0"/>
                </a:lnTo>
                <a:lnTo>
                  <a:pt x="0" y="76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00" name="Oval 28"/>
          <p:cNvSpPr>
            <a:spLocks noChangeArrowheads="1"/>
          </p:cNvSpPr>
          <p:nvPr/>
        </p:nvSpPr>
        <p:spPr bwMode="auto">
          <a:xfrm>
            <a:off x="10020301" y="4027488"/>
            <a:ext cx="109538" cy="109538"/>
          </a:xfrm>
          <a:prstGeom prst="ellipse">
            <a:avLst/>
          </a:prstGeom>
          <a:solidFill>
            <a:srgbClr val="93939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08" name="Freeform 36"/>
          <p:cNvSpPr>
            <a:spLocks/>
          </p:cNvSpPr>
          <p:nvPr/>
        </p:nvSpPr>
        <p:spPr bwMode="auto">
          <a:xfrm>
            <a:off x="3298826" y="2922588"/>
            <a:ext cx="1588" cy="1038225"/>
          </a:xfrm>
          <a:custGeom>
            <a:avLst/>
            <a:gdLst/>
            <a:ahLst/>
            <a:cxnLst>
              <a:cxn ang="0">
                <a:pos x="0" y="654"/>
              </a:cxn>
              <a:cxn ang="0">
                <a:pos x="0" y="0"/>
              </a:cxn>
              <a:cxn ang="0">
                <a:pos x="0" y="654"/>
              </a:cxn>
            </a:cxnLst>
            <a:rect l="0" t="0" r="r" b="b"/>
            <a:pathLst>
              <a:path h="654">
                <a:moveTo>
                  <a:pt x="0" y="654"/>
                </a:moveTo>
                <a:lnTo>
                  <a:pt x="0" y="0"/>
                </a:lnTo>
                <a:lnTo>
                  <a:pt x="0" y="6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10" name="Freeform 38"/>
          <p:cNvSpPr>
            <a:spLocks/>
          </p:cNvSpPr>
          <p:nvPr/>
        </p:nvSpPr>
        <p:spPr bwMode="auto">
          <a:xfrm>
            <a:off x="7508876" y="4202113"/>
            <a:ext cx="1588" cy="1103313"/>
          </a:xfrm>
          <a:custGeom>
            <a:avLst/>
            <a:gdLst/>
            <a:ahLst/>
            <a:cxnLst>
              <a:cxn ang="0">
                <a:pos x="0" y="695"/>
              </a:cxn>
              <a:cxn ang="0">
                <a:pos x="0" y="0"/>
              </a:cxn>
              <a:cxn ang="0">
                <a:pos x="0" y="695"/>
              </a:cxn>
            </a:cxnLst>
            <a:rect l="0" t="0" r="r" b="b"/>
            <a:pathLst>
              <a:path h="695">
                <a:moveTo>
                  <a:pt x="0" y="695"/>
                </a:moveTo>
                <a:lnTo>
                  <a:pt x="0" y="0"/>
                </a:lnTo>
                <a:lnTo>
                  <a:pt x="0" y="6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12" name="Freeform 40"/>
          <p:cNvSpPr>
            <a:spLocks/>
          </p:cNvSpPr>
          <p:nvPr/>
        </p:nvSpPr>
        <p:spPr bwMode="auto">
          <a:xfrm>
            <a:off x="6108701" y="2922588"/>
            <a:ext cx="1588" cy="1038225"/>
          </a:xfrm>
          <a:custGeom>
            <a:avLst/>
            <a:gdLst/>
            <a:ahLst/>
            <a:cxnLst>
              <a:cxn ang="0">
                <a:pos x="0" y="654"/>
              </a:cxn>
              <a:cxn ang="0">
                <a:pos x="0" y="0"/>
              </a:cxn>
              <a:cxn ang="0">
                <a:pos x="0" y="654"/>
              </a:cxn>
            </a:cxnLst>
            <a:rect l="0" t="0" r="r" b="b"/>
            <a:pathLst>
              <a:path h="654">
                <a:moveTo>
                  <a:pt x="0" y="654"/>
                </a:moveTo>
                <a:lnTo>
                  <a:pt x="0" y="0"/>
                </a:lnTo>
                <a:lnTo>
                  <a:pt x="0" y="6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14" name="Freeform 42"/>
          <p:cNvSpPr>
            <a:spLocks/>
          </p:cNvSpPr>
          <p:nvPr/>
        </p:nvSpPr>
        <p:spPr bwMode="auto">
          <a:xfrm>
            <a:off x="8918576" y="2922588"/>
            <a:ext cx="1588" cy="1038225"/>
          </a:xfrm>
          <a:custGeom>
            <a:avLst/>
            <a:gdLst/>
            <a:ahLst/>
            <a:cxnLst>
              <a:cxn ang="0">
                <a:pos x="0" y="654"/>
              </a:cxn>
              <a:cxn ang="0">
                <a:pos x="0" y="0"/>
              </a:cxn>
              <a:cxn ang="0">
                <a:pos x="0" y="654"/>
              </a:cxn>
            </a:cxnLst>
            <a:rect l="0" t="0" r="r" b="b"/>
            <a:pathLst>
              <a:path h="654">
                <a:moveTo>
                  <a:pt x="0" y="654"/>
                </a:moveTo>
                <a:lnTo>
                  <a:pt x="0" y="0"/>
                </a:lnTo>
                <a:lnTo>
                  <a:pt x="0" y="6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16" name="Rectangle 44"/>
          <p:cNvSpPr>
            <a:spLocks noChangeArrowheads="1"/>
          </p:cNvSpPr>
          <p:nvPr/>
        </p:nvSpPr>
        <p:spPr bwMode="auto">
          <a:xfrm>
            <a:off x="8516678" y="1573164"/>
            <a:ext cx="2606934"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defTabSz="914400" rtl="1" fontAlgn="base">
              <a:spcBef>
                <a:spcPct val="0"/>
              </a:spcBef>
              <a:spcAft>
                <a:spcPct val="0"/>
              </a:spcAft>
            </a:pPr>
            <a:r>
              <a:rPr lang="en-US" sz="1600" b="1" dirty="0" err="1">
                <a:solidFill>
                  <a:srgbClr val="00B050"/>
                </a:solidFill>
                <a:latin typeface="Open Sans" pitchFamily="34" charset="0"/>
                <a:cs typeface="Arial" pitchFamily="34" charset="0"/>
              </a:rPr>
              <a:t>Gazera</a:t>
            </a:r>
            <a:r>
              <a:rPr lang="en-US" sz="1600" b="1" dirty="0">
                <a:solidFill>
                  <a:srgbClr val="00B050"/>
                </a:solidFill>
                <a:latin typeface="Open Sans" pitchFamily="34" charset="0"/>
                <a:cs typeface="Arial" pitchFamily="34" charset="0"/>
              </a:rPr>
              <a:t> </a:t>
            </a:r>
            <a:r>
              <a:rPr lang="en-US" sz="1600" b="1" dirty="0" err="1">
                <a:solidFill>
                  <a:srgbClr val="00B050"/>
                </a:solidFill>
                <a:latin typeface="Open Sans" pitchFamily="34" charset="0"/>
                <a:cs typeface="Arial" pitchFamily="34" charset="0"/>
              </a:rPr>
              <a:t>bahig</a:t>
            </a:r>
            <a:r>
              <a:rPr lang="en-US" sz="1600" b="1" dirty="0">
                <a:solidFill>
                  <a:srgbClr val="00B050"/>
                </a:solidFill>
                <a:latin typeface="Open Sans" pitchFamily="34" charset="0"/>
                <a:cs typeface="Arial" pitchFamily="34" charset="0"/>
              </a:rPr>
              <a:t> </a:t>
            </a:r>
            <a:r>
              <a:rPr lang="en-US" sz="1600" b="1" dirty="0" err="1">
                <a:solidFill>
                  <a:srgbClr val="00B050"/>
                </a:solidFill>
                <a:latin typeface="Open Sans" pitchFamily="34" charset="0"/>
                <a:cs typeface="Arial" pitchFamily="34" charset="0"/>
              </a:rPr>
              <a:t>elkhalifa</a:t>
            </a:r>
            <a:r>
              <a:rPr lang="en-US" sz="1600" b="1" dirty="0">
                <a:solidFill>
                  <a:srgbClr val="00B050"/>
                </a:solidFill>
                <a:latin typeface="Open Sans" pitchFamily="34" charset="0"/>
                <a:cs typeface="Arial" pitchFamily="34" charset="0"/>
              </a:rPr>
              <a:t> foundation for society </a:t>
            </a:r>
            <a:r>
              <a:rPr lang="en-US" sz="1600" b="1" dirty="0" err="1">
                <a:solidFill>
                  <a:srgbClr val="00B050"/>
                </a:solidFill>
                <a:latin typeface="Open Sans" pitchFamily="34" charset="0"/>
                <a:cs typeface="Arial" pitchFamily="34" charset="0"/>
              </a:rPr>
              <a:t>devlopment</a:t>
            </a:r>
            <a:endParaRPr kumimoji="0" lang="ar-EG" sz="1600" b="1" i="0" u="none" strike="noStrike" cap="none" normalizeH="0" baseline="0" dirty="0">
              <a:ln>
                <a:noFill/>
              </a:ln>
              <a:solidFill>
                <a:srgbClr val="00B050"/>
              </a:solidFill>
              <a:effectLst/>
              <a:latin typeface="Open Sans" pitchFamily="34" charset="0"/>
              <a:cs typeface="Arial" pitchFamily="34" charset="0"/>
            </a:endParaRPr>
          </a:p>
        </p:txBody>
      </p:sp>
      <p:sp>
        <p:nvSpPr>
          <p:cNvPr id="54317" name="Rectangle 45"/>
          <p:cNvSpPr>
            <a:spLocks noChangeArrowheads="1"/>
          </p:cNvSpPr>
          <p:nvPr/>
        </p:nvSpPr>
        <p:spPr bwMode="auto">
          <a:xfrm>
            <a:off x="4510444" y="1411048"/>
            <a:ext cx="3531053"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defTabSz="914400" rtl="1" fontAlgn="base">
              <a:spcBef>
                <a:spcPct val="0"/>
              </a:spcBef>
              <a:spcAft>
                <a:spcPct val="0"/>
              </a:spcAft>
            </a:pPr>
            <a:r>
              <a:rPr lang="en-US" sz="1600" b="1" dirty="0">
                <a:solidFill>
                  <a:srgbClr val="1F497D"/>
                </a:solidFill>
                <a:latin typeface="Open Sans" pitchFamily="34" charset="0"/>
                <a:cs typeface="Arial" pitchFamily="34" charset="0"/>
              </a:rPr>
              <a:t>International Organization for Migration</a:t>
            </a:r>
          </a:p>
          <a:p>
            <a:pPr lvl="0" algn="ctr" defTabSz="914400" rtl="1" fontAlgn="base">
              <a:spcBef>
                <a:spcPct val="0"/>
              </a:spcBef>
              <a:spcAft>
                <a:spcPct val="0"/>
              </a:spcAft>
            </a:pPr>
            <a:r>
              <a:rPr lang="en-US" sz="1600" b="1" dirty="0">
                <a:solidFill>
                  <a:srgbClr val="1F497D"/>
                </a:solidFill>
                <a:latin typeface="Open Sans" pitchFamily="34" charset="0"/>
                <a:cs typeface="Arial" pitchFamily="34" charset="0"/>
              </a:rPr>
              <a:t>United Nations Agency</a:t>
            </a:r>
            <a:endParaRPr kumimoji="0" lang="en-US" sz="1600" b="1" i="0" u="none" strike="noStrike" cap="none" normalizeH="0" baseline="0" dirty="0">
              <a:ln>
                <a:noFill/>
              </a:ln>
              <a:solidFill>
                <a:srgbClr val="1F497D"/>
              </a:solidFill>
              <a:effectLst/>
              <a:latin typeface="Open Sans" pitchFamily="34" charset="0"/>
              <a:cs typeface="Arial" pitchFamily="34" charset="0"/>
            </a:endParaRPr>
          </a:p>
        </p:txBody>
      </p:sp>
      <p:sp>
        <p:nvSpPr>
          <p:cNvPr id="54318" name="Rectangle 46"/>
          <p:cNvSpPr>
            <a:spLocks noChangeArrowheads="1"/>
          </p:cNvSpPr>
          <p:nvPr/>
        </p:nvSpPr>
        <p:spPr bwMode="auto">
          <a:xfrm>
            <a:off x="7010533" y="6141510"/>
            <a:ext cx="3129441"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defTabSz="914400" rtl="1" fontAlgn="base">
              <a:spcBef>
                <a:spcPct val="0"/>
              </a:spcBef>
              <a:spcAft>
                <a:spcPct val="0"/>
              </a:spcAft>
            </a:pPr>
            <a:r>
              <a:rPr lang="en-US" sz="1600" b="1" dirty="0">
                <a:solidFill>
                  <a:srgbClr val="00B050"/>
                </a:solidFill>
                <a:latin typeface="Open Sans" pitchFamily="34" charset="0"/>
                <a:cs typeface="Arial" pitchFamily="34" charset="0"/>
              </a:rPr>
              <a:t>Ita</a:t>
            </a:r>
            <a:r>
              <a:rPr lang="en-US" sz="1600" b="1" dirty="0">
                <a:solidFill>
                  <a:srgbClr val="FF0000"/>
                </a:solidFill>
                <a:latin typeface="Open Sans" pitchFamily="34" charset="0"/>
                <a:cs typeface="Arial" pitchFamily="34" charset="0"/>
              </a:rPr>
              <a:t>lian</a:t>
            </a:r>
            <a:r>
              <a:rPr lang="en-US" sz="1600" b="1" dirty="0">
                <a:solidFill>
                  <a:schemeClr val="tx1">
                    <a:lumMod val="50000"/>
                    <a:lumOff val="50000"/>
                  </a:schemeClr>
                </a:solidFill>
                <a:latin typeface="Open Sans" pitchFamily="34" charset="0"/>
                <a:cs typeface="Arial" pitchFamily="34" charset="0"/>
              </a:rPr>
              <a:t> </a:t>
            </a:r>
            <a:r>
              <a:rPr lang="en-US" sz="1600" b="1" dirty="0">
                <a:latin typeface="Open Sans" pitchFamily="34" charset="0"/>
                <a:cs typeface="Arial" pitchFamily="34" charset="0"/>
              </a:rPr>
              <a:t>Agency for</a:t>
            </a:r>
            <a:r>
              <a:rPr lang="en-US" sz="1600" b="1" dirty="0">
                <a:solidFill>
                  <a:schemeClr val="tx1">
                    <a:lumMod val="50000"/>
                    <a:lumOff val="50000"/>
                  </a:schemeClr>
                </a:solidFill>
                <a:latin typeface="Open Sans" pitchFamily="34" charset="0"/>
                <a:cs typeface="Arial" pitchFamily="34" charset="0"/>
              </a:rPr>
              <a:t> </a:t>
            </a:r>
            <a:r>
              <a:rPr lang="en-US" sz="1600" b="1" dirty="0">
                <a:solidFill>
                  <a:srgbClr val="00B050"/>
                </a:solidFill>
                <a:latin typeface="Open Sans" pitchFamily="34" charset="0"/>
                <a:cs typeface="Arial" pitchFamily="34" charset="0"/>
              </a:rPr>
              <a:t>Development</a:t>
            </a:r>
            <a:r>
              <a:rPr lang="en-US" sz="1600" b="1" dirty="0">
                <a:solidFill>
                  <a:schemeClr val="tx1">
                    <a:lumMod val="50000"/>
                    <a:lumOff val="50000"/>
                  </a:schemeClr>
                </a:solidFill>
                <a:latin typeface="Open Sans" pitchFamily="34" charset="0"/>
                <a:cs typeface="Arial" pitchFamily="34" charset="0"/>
              </a:rPr>
              <a:t> </a:t>
            </a:r>
            <a:r>
              <a:rPr lang="en-US" sz="1600" b="1" dirty="0">
                <a:latin typeface="Open Sans" pitchFamily="34" charset="0"/>
                <a:cs typeface="Arial" pitchFamily="34" charset="0"/>
              </a:rPr>
              <a:t>and </a:t>
            </a:r>
            <a:r>
              <a:rPr lang="en-US" sz="1600" b="1" dirty="0">
                <a:solidFill>
                  <a:srgbClr val="FF0000"/>
                </a:solidFill>
                <a:latin typeface="Open Sans" pitchFamily="34" charset="0"/>
                <a:cs typeface="Arial" pitchFamily="34" charset="0"/>
              </a:rPr>
              <a:t>Cooperation</a:t>
            </a:r>
            <a:endParaRPr kumimoji="0" lang="en-US" sz="1600" b="1" i="0" u="none" strike="noStrike" cap="none" normalizeH="0" baseline="0" dirty="0">
              <a:ln>
                <a:noFill/>
              </a:ln>
              <a:solidFill>
                <a:srgbClr val="FF0000"/>
              </a:solidFill>
              <a:effectLst/>
              <a:latin typeface="Open Sans" pitchFamily="34" charset="0"/>
              <a:cs typeface="Arial" pitchFamily="34" charset="0"/>
            </a:endParaRPr>
          </a:p>
        </p:txBody>
      </p:sp>
      <p:sp>
        <p:nvSpPr>
          <p:cNvPr id="54319" name="Rectangle 47"/>
          <p:cNvSpPr>
            <a:spLocks noChangeArrowheads="1"/>
          </p:cNvSpPr>
          <p:nvPr/>
        </p:nvSpPr>
        <p:spPr bwMode="auto">
          <a:xfrm>
            <a:off x="2199878" y="5895289"/>
            <a:ext cx="2912268"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defTabSz="914400" rtl="1" fontAlgn="base">
              <a:spcBef>
                <a:spcPct val="0"/>
              </a:spcBef>
              <a:spcAft>
                <a:spcPct val="0"/>
              </a:spcAft>
            </a:pPr>
            <a:r>
              <a:rPr lang="en-US" sz="1600" b="1" dirty="0">
                <a:latin typeface="Open Sans" pitchFamily="34" charset="0"/>
                <a:cs typeface="Arial" pitchFamily="34" charset="0"/>
              </a:rPr>
              <a:t>Ministry of State for Egyptians Abroad</a:t>
            </a:r>
          </a:p>
        </p:txBody>
      </p:sp>
      <p:sp>
        <p:nvSpPr>
          <p:cNvPr id="54320" name="Rectangle 48"/>
          <p:cNvSpPr>
            <a:spLocks noChangeArrowheads="1"/>
          </p:cNvSpPr>
          <p:nvPr/>
        </p:nvSpPr>
        <p:spPr bwMode="auto">
          <a:xfrm>
            <a:off x="1350531" y="1696274"/>
            <a:ext cx="2410680"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defTabSz="914400" rtl="1" fontAlgn="base">
              <a:spcBef>
                <a:spcPct val="0"/>
              </a:spcBef>
              <a:spcAft>
                <a:spcPct val="0"/>
              </a:spcAft>
            </a:pPr>
            <a:r>
              <a:rPr lang="en-US" sz="1600" b="1" dirty="0">
                <a:solidFill>
                  <a:srgbClr val="FF0000"/>
                </a:solidFill>
                <a:latin typeface="Open Sans" pitchFamily="34" charset="0"/>
                <a:cs typeface="Arial" pitchFamily="34" charset="0"/>
              </a:rPr>
              <a:t>Project Development Authority</a:t>
            </a:r>
            <a:endParaRPr kumimoji="0" lang="en-US" sz="1600" b="1" i="0" u="none" strike="noStrike" cap="none" normalizeH="0" baseline="0" dirty="0">
              <a:ln>
                <a:noFill/>
              </a:ln>
              <a:solidFill>
                <a:srgbClr val="FF0000"/>
              </a:solidFill>
              <a:effectLst/>
              <a:latin typeface="Open Sans" pitchFamily="34" charset="0"/>
              <a:cs typeface="Arial" pitchFamily="34" charset="0"/>
            </a:endParaRPr>
          </a:p>
        </p:txBody>
      </p:sp>
      <p:sp>
        <p:nvSpPr>
          <p:cNvPr id="31" name="Freeform 5"/>
          <p:cNvSpPr>
            <a:spLocks/>
          </p:cNvSpPr>
          <p:nvPr/>
        </p:nvSpPr>
        <p:spPr bwMode="auto">
          <a:xfrm>
            <a:off x="1217612" y="2151221"/>
            <a:ext cx="3030530" cy="1932074"/>
          </a:xfrm>
          <a:custGeom>
            <a:avLst/>
            <a:gdLst/>
            <a:ahLst/>
            <a:cxnLst>
              <a:cxn ang="0">
                <a:pos x="272" y="136"/>
              </a:cxn>
              <a:cxn ang="0">
                <a:pos x="136" y="411"/>
              </a:cxn>
              <a:cxn ang="0">
                <a:pos x="0" y="136"/>
              </a:cxn>
              <a:cxn ang="0">
                <a:pos x="136" y="0"/>
              </a:cxn>
              <a:cxn ang="0">
                <a:pos x="272" y="136"/>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6"/>
          <p:cNvSpPr>
            <a:spLocks noChangeArrowheads="1"/>
          </p:cNvSpPr>
          <p:nvPr/>
        </p:nvSpPr>
        <p:spPr bwMode="auto">
          <a:xfrm>
            <a:off x="2168526" y="2514600"/>
            <a:ext cx="1365337" cy="983371"/>
          </a:xfrm>
          <a:prstGeom prst="ellipse">
            <a:avLst/>
          </a:prstGeom>
          <a:solidFill>
            <a:srgbClr val="FAFAF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a:off x="4863856" y="2165063"/>
            <a:ext cx="3177641" cy="1916400"/>
          </a:xfrm>
          <a:custGeom>
            <a:avLst/>
            <a:gdLst/>
            <a:ahLst/>
            <a:cxnLst>
              <a:cxn ang="0">
                <a:pos x="272" y="136"/>
              </a:cxn>
              <a:cxn ang="0">
                <a:pos x="136" y="411"/>
              </a:cxn>
              <a:cxn ang="0">
                <a:pos x="0" y="136"/>
              </a:cxn>
              <a:cxn ang="0">
                <a:pos x="136" y="0"/>
              </a:cxn>
              <a:cxn ang="0">
                <a:pos x="272" y="136"/>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a:off x="8297275" y="2295879"/>
            <a:ext cx="2704056" cy="1787416"/>
          </a:xfrm>
          <a:custGeom>
            <a:avLst/>
            <a:gdLst/>
            <a:ahLst/>
            <a:cxnLst>
              <a:cxn ang="0">
                <a:pos x="272" y="136"/>
              </a:cxn>
              <a:cxn ang="0">
                <a:pos x="136" y="411"/>
              </a:cxn>
              <a:cxn ang="0">
                <a:pos x="0" y="136"/>
              </a:cxn>
              <a:cxn ang="0">
                <a:pos x="136" y="0"/>
              </a:cxn>
              <a:cxn ang="0">
                <a:pos x="272" y="136"/>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5"/>
          <p:cNvSpPr>
            <a:spLocks/>
          </p:cNvSpPr>
          <p:nvPr/>
        </p:nvSpPr>
        <p:spPr bwMode="auto">
          <a:xfrm rot="10800000">
            <a:off x="2586340" y="4227387"/>
            <a:ext cx="2595562" cy="1524001"/>
          </a:xfrm>
          <a:custGeom>
            <a:avLst/>
            <a:gdLst/>
            <a:ahLst/>
            <a:cxnLst>
              <a:cxn ang="0">
                <a:pos x="272" y="136"/>
              </a:cxn>
              <a:cxn ang="0">
                <a:pos x="136" y="411"/>
              </a:cxn>
              <a:cxn ang="0">
                <a:pos x="0" y="136"/>
              </a:cxn>
              <a:cxn ang="0">
                <a:pos x="136" y="0"/>
              </a:cxn>
              <a:cxn ang="0">
                <a:pos x="272" y="136"/>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rot="10800000">
            <a:off x="7010534" y="4088341"/>
            <a:ext cx="3129440" cy="1763710"/>
          </a:xfrm>
          <a:custGeom>
            <a:avLst/>
            <a:gdLst/>
            <a:ahLst/>
            <a:cxnLst>
              <a:cxn ang="0">
                <a:pos x="272" y="136"/>
              </a:cxn>
              <a:cxn ang="0">
                <a:pos x="136" y="411"/>
              </a:cxn>
              <a:cxn ang="0">
                <a:pos x="0" y="136"/>
              </a:cxn>
              <a:cxn ang="0">
                <a:pos x="136" y="0"/>
              </a:cxn>
              <a:cxn ang="0">
                <a:pos x="272" y="136"/>
              </a:cxn>
            </a:cxnLst>
            <a:rect l="0" t="0" r="r" b="b"/>
            <a:pathLst>
              <a:path w="272" h="411">
                <a:moveTo>
                  <a:pt x="272" y="136"/>
                </a:moveTo>
                <a:cubicBezTo>
                  <a:pt x="272" y="245"/>
                  <a:pt x="136" y="411"/>
                  <a:pt x="136" y="411"/>
                </a:cubicBezTo>
                <a:cubicBezTo>
                  <a:pt x="136" y="411"/>
                  <a:pt x="0" y="248"/>
                  <a:pt x="0" y="136"/>
                </a:cubicBezTo>
                <a:cubicBezTo>
                  <a:pt x="0" y="61"/>
                  <a:pt x="61" y="0"/>
                  <a:pt x="136" y="0"/>
                </a:cubicBezTo>
                <a:cubicBezTo>
                  <a:pt x="211" y="0"/>
                  <a:pt x="272" y="61"/>
                  <a:pt x="272" y="136"/>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7" name="Group 56"/>
          <p:cNvGrpSpPr/>
          <p:nvPr/>
        </p:nvGrpSpPr>
        <p:grpSpPr>
          <a:xfrm>
            <a:off x="6018212" y="3200400"/>
            <a:ext cx="187452" cy="114300"/>
            <a:chOff x="6323013" y="2297112"/>
            <a:chExt cx="325438" cy="198438"/>
          </a:xfrm>
          <a:solidFill>
            <a:schemeClr val="tx1">
              <a:lumMod val="75000"/>
              <a:lumOff val="25000"/>
            </a:schemeClr>
          </a:solidFill>
        </p:grpSpPr>
        <p:sp>
          <p:nvSpPr>
            <p:cNvPr id="58" name="Freeform 48"/>
            <p:cNvSpPr>
              <a:spLocks/>
            </p:cNvSpPr>
            <p:nvPr/>
          </p:nvSpPr>
          <p:spPr bwMode="auto">
            <a:xfrm>
              <a:off x="6337300" y="2297112"/>
              <a:ext cx="300038" cy="88900"/>
            </a:xfrm>
            <a:custGeom>
              <a:avLst/>
              <a:gdLst/>
              <a:ahLst/>
              <a:cxnLst>
                <a:cxn ang="0">
                  <a:pos x="189" y="0"/>
                </a:cxn>
                <a:cxn ang="0">
                  <a:pos x="0" y="0"/>
                </a:cxn>
                <a:cxn ang="0">
                  <a:pos x="95" y="56"/>
                </a:cxn>
                <a:cxn ang="0">
                  <a:pos x="189" y="0"/>
                </a:cxn>
              </a:cxnLst>
              <a:rect l="0" t="0" r="r" b="b"/>
              <a:pathLst>
                <a:path w="189" h="56">
                  <a:moveTo>
                    <a:pt x="189" y="0"/>
                  </a:moveTo>
                  <a:lnTo>
                    <a:pt x="0" y="0"/>
                  </a:lnTo>
                  <a:lnTo>
                    <a:pt x="95" y="56"/>
                  </a:lnTo>
                  <a:lnTo>
                    <a:pt x="18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9"/>
            <p:cNvSpPr>
              <a:spLocks/>
            </p:cNvSpPr>
            <p:nvPr/>
          </p:nvSpPr>
          <p:spPr bwMode="auto">
            <a:xfrm>
              <a:off x="6323013" y="2308225"/>
              <a:ext cx="325438" cy="187325"/>
            </a:xfrm>
            <a:custGeom>
              <a:avLst/>
              <a:gdLst/>
              <a:ahLst/>
              <a:cxnLst>
                <a:cxn ang="0">
                  <a:pos x="104" y="61"/>
                </a:cxn>
                <a:cxn ang="0">
                  <a:pos x="0" y="0"/>
                </a:cxn>
                <a:cxn ang="0">
                  <a:pos x="0" y="118"/>
                </a:cxn>
                <a:cxn ang="0">
                  <a:pos x="205" y="118"/>
                </a:cxn>
                <a:cxn ang="0">
                  <a:pos x="205" y="0"/>
                </a:cxn>
                <a:cxn ang="0">
                  <a:pos x="104" y="61"/>
                </a:cxn>
              </a:cxnLst>
              <a:rect l="0" t="0" r="r" b="b"/>
              <a:pathLst>
                <a:path w="205" h="118">
                  <a:moveTo>
                    <a:pt x="104" y="61"/>
                  </a:moveTo>
                  <a:lnTo>
                    <a:pt x="0" y="0"/>
                  </a:lnTo>
                  <a:lnTo>
                    <a:pt x="0" y="118"/>
                  </a:lnTo>
                  <a:lnTo>
                    <a:pt x="205" y="118"/>
                  </a:lnTo>
                  <a:lnTo>
                    <a:pt x="205" y="0"/>
                  </a:lnTo>
                  <a:lnTo>
                    <a:pt x="104" y="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5" name="Rectangle 64"/>
          <p:cNvSpPr/>
          <p:nvPr/>
        </p:nvSpPr>
        <p:spPr>
          <a:xfrm flipH="1">
            <a:off x="11453410" y="797717"/>
            <a:ext cx="45719" cy="683491"/>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flipH="1">
            <a:off x="6456457" y="728514"/>
            <a:ext cx="4921540" cy="461665"/>
          </a:xfrm>
          <a:prstGeom prst="rect">
            <a:avLst/>
          </a:prstGeom>
          <a:noFill/>
        </p:spPr>
        <p:txBody>
          <a:bodyPr wrap="none" rtlCol="0">
            <a:spAutoFit/>
          </a:bodyPr>
          <a:lstStyle/>
          <a:p>
            <a:pPr algn="r" rtl="1"/>
            <a:r>
              <a:rPr lang="ar-EG"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الجهات المانحه والراعية والمنفذه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026" y="2286000"/>
            <a:ext cx="2108986" cy="119206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551" y="2261033"/>
            <a:ext cx="2227235" cy="1241999"/>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960" y="2456986"/>
            <a:ext cx="2082568" cy="112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098" y="4035622"/>
            <a:ext cx="2356179" cy="205575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6196" y="4321847"/>
            <a:ext cx="1752600" cy="1483309"/>
          </a:xfrm>
          <a:prstGeom prst="rect">
            <a:avLst/>
          </a:prstGeom>
        </p:spPr>
      </p:pic>
    </p:spTree>
  </p:cSld>
  <p:clrMapOvr>
    <a:masterClrMapping/>
  </p:clrMapOvr>
  <p:transition spd="slow">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019288" y="2209800"/>
            <a:ext cx="3790124" cy="2580565"/>
          </a:xfrm>
          <a:prstGeom prst="rect">
            <a:avLst/>
          </a:prstGeom>
          <a:noFill/>
        </p:spPr>
        <p:txBody>
          <a:bodyPr wrap="square" lIns="117208" tIns="58604" rIns="117208" bIns="58604" numCol="1" spcCol="586039" rtlCol="0">
            <a:spAutoFit/>
          </a:bodyPr>
          <a:lstStyle/>
          <a:p>
            <a:pPr algn="justLow" rtl="1"/>
            <a:r>
              <a:rPr lang="ar-EG" sz="1800" dirty="0">
                <a:solidFill>
                  <a:prstClr val="black"/>
                </a:solidFill>
                <a:latin typeface="Helvetica Neue W23 for SKY Reg" panose="020B0604020202020204" pitchFamily="34" charset="-78"/>
                <a:cs typeface="Helvetica Neue W23 for SKY Reg" panose="020B0604020202020204" pitchFamily="34" charset="-78"/>
              </a:rPr>
              <a:t> </a:t>
            </a:r>
            <a:r>
              <a:rPr lang="ar-SA" sz="3200" b="1" dirty="0">
                <a:solidFill>
                  <a:prstClr val="black"/>
                </a:solidFill>
                <a:latin typeface="Arial"/>
                <a:ea typeface="Times New Roman"/>
                <a:cs typeface="Simplified Arabic"/>
              </a:rPr>
              <a:t>زيادة قدرات المجتمع بكل فئاته في جميع المجالات وتمكينه من حقوق</a:t>
            </a:r>
            <a:r>
              <a:rPr lang="ar-EG" sz="3200" b="1" dirty="0">
                <a:solidFill>
                  <a:prstClr val="black"/>
                </a:solidFill>
                <a:latin typeface="Arial"/>
                <a:ea typeface="Times New Roman"/>
                <a:cs typeface="Simplified Arabic"/>
              </a:rPr>
              <a:t>ة</a:t>
            </a:r>
            <a:r>
              <a:rPr lang="ar-SA" sz="3200" b="1" dirty="0">
                <a:solidFill>
                  <a:prstClr val="black"/>
                </a:solidFill>
                <a:latin typeface="Arial"/>
                <a:ea typeface="Times New Roman"/>
                <a:cs typeface="Simplified Arabic"/>
              </a:rPr>
              <a:t> وتعريفة بواجباته وخلق حالة من الرضا لدي المجتمع </a:t>
            </a:r>
            <a:r>
              <a:rPr lang="ar-EG" sz="3200" b="1" dirty="0" smtClean="0">
                <a:solidFill>
                  <a:prstClr val="black"/>
                </a:solidFill>
                <a:latin typeface="Arial"/>
                <a:ea typeface="Times New Roman"/>
                <a:cs typeface="Simplified Arabic"/>
              </a:rPr>
              <a:t>.</a:t>
            </a:r>
            <a:endParaRPr lang="ar-EG" sz="3200" b="1" dirty="0">
              <a:solidFill>
                <a:prstClr val="black"/>
              </a:solidFill>
              <a:latin typeface="Helvetica Neue W23 for SKY Reg" panose="020B0604020202020204" pitchFamily="34" charset="-78"/>
              <a:cs typeface="Helvetica Neue W23 for SKY Reg" panose="020B0604020202020204" pitchFamily="34" charset="-78"/>
            </a:endParaRPr>
          </a:p>
        </p:txBody>
      </p:sp>
      <p:sp>
        <p:nvSpPr>
          <p:cNvPr id="10" name="TextBox 9"/>
          <p:cNvSpPr txBox="1"/>
          <p:nvPr/>
        </p:nvSpPr>
        <p:spPr>
          <a:xfrm>
            <a:off x="8816010" y="1336230"/>
            <a:ext cx="2092239" cy="461665"/>
          </a:xfrm>
          <a:prstGeom prst="rect">
            <a:avLst/>
          </a:prstGeom>
          <a:noFill/>
        </p:spPr>
        <p:txBody>
          <a:bodyPr wrap="none" rtlCol="0">
            <a:spAutoFit/>
          </a:bodyPr>
          <a:lstStyle/>
          <a:p>
            <a:pPr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رؤية الجمعية:</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5" name="Rectangle 14"/>
          <p:cNvSpPr/>
          <p:nvPr/>
        </p:nvSpPr>
        <p:spPr>
          <a:xfrm>
            <a:off x="1600138" y="1819178"/>
            <a:ext cx="2319254" cy="59605"/>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142424" y="1797895"/>
            <a:ext cx="2240605" cy="4571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flipV="1">
            <a:off x="8718947" y="1752176"/>
            <a:ext cx="2168349" cy="4571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rot="5400000">
            <a:off x="2360612"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810394"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1">
            <a:extLst>
              <a:ext uri="{FF2B5EF4-FFF2-40B4-BE49-F238E27FC236}">
                <a16:creationId xmlns:a16="http://schemas.microsoft.com/office/drawing/2014/main" xmlns="" id="{76B9CD63-8152-4054-8E8B-38906CC61300}"/>
              </a:ext>
            </a:extLst>
          </p:cNvPr>
          <p:cNvSpPr/>
          <p:nvPr/>
        </p:nvSpPr>
        <p:spPr>
          <a:xfrm rot="5400000">
            <a:off x="9951292" y="183034"/>
            <a:ext cx="45720" cy="196828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3">
            <a:extLst>
              <a:ext uri="{FF2B5EF4-FFF2-40B4-BE49-F238E27FC236}">
                <a16:creationId xmlns:a16="http://schemas.microsoft.com/office/drawing/2014/main" xmlns="" id="{900C4825-2BB9-4982-B6EC-F5E2F7964747}"/>
              </a:ext>
            </a:extLst>
          </p:cNvPr>
          <p:cNvSpPr txBox="1"/>
          <p:nvPr/>
        </p:nvSpPr>
        <p:spPr>
          <a:xfrm>
            <a:off x="8685366" y="735297"/>
            <a:ext cx="2353529" cy="461665"/>
          </a:xfrm>
          <a:prstGeom prst="rect">
            <a:avLst/>
          </a:prstGeom>
          <a:noFill/>
        </p:spPr>
        <p:txBody>
          <a:bodyPr wrap="none" rtlCol="0">
            <a:spAutoFit/>
          </a:bodyPr>
          <a:lstStyle/>
          <a:p>
            <a:pPr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الرؤية والمهمه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0" name="TextBox 9">
            <a:extLst>
              <a:ext uri="{FF2B5EF4-FFF2-40B4-BE49-F238E27FC236}">
                <a16:creationId xmlns:a16="http://schemas.microsoft.com/office/drawing/2014/main" xmlns="" id="{66120361-A912-4BD5-8D97-07E9F702281A}"/>
              </a:ext>
            </a:extLst>
          </p:cNvPr>
          <p:cNvSpPr txBox="1"/>
          <p:nvPr/>
        </p:nvSpPr>
        <p:spPr>
          <a:xfrm>
            <a:off x="5130701" y="1357513"/>
            <a:ext cx="2315057" cy="461665"/>
          </a:xfrm>
          <a:prstGeom prst="rect">
            <a:avLst/>
          </a:prstGeom>
          <a:noFill/>
        </p:spPr>
        <p:txBody>
          <a:bodyPr wrap="none" rtlCol="0">
            <a:spAutoFit/>
          </a:bodyPr>
          <a:lstStyle/>
          <a:p>
            <a:pPr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رسالة الجمعية</a:t>
            </a:r>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1" name="TextBox 9">
            <a:extLst>
              <a:ext uri="{FF2B5EF4-FFF2-40B4-BE49-F238E27FC236}">
                <a16:creationId xmlns:a16="http://schemas.microsoft.com/office/drawing/2014/main" xmlns="" id="{0C27BCD7-5F78-4EBA-AE92-C9A06FDDD4E6}"/>
              </a:ext>
            </a:extLst>
          </p:cNvPr>
          <p:cNvSpPr txBox="1"/>
          <p:nvPr/>
        </p:nvSpPr>
        <p:spPr>
          <a:xfrm>
            <a:off x="1485211" y="1396512"/>
            <a:ext cx="2422458" cy="461665"/>
          </a:xfrm>
          <a:prstGeom prst="rect">
            <a:avLst/>
          </a:prstGeom>
          <a:noFill/>
        </p:spPr>
        <p:txBody>
          <a:bodyPr wrap="none" rtlCol="0">
            <a:spAutoFit/>
          </a:bodyPr>
          <a:lstStyle/>
          <a:p>
            <a:pPr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اهداف الجمعية</a:t>
            </a:r>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8" name="TextBox 8">
            <a:extLst>
              <a:ext uri="{FF2B5EF4-FFF2-40B4-BE49-F238E27FC236}">
                <a16:creationId xmlns:a16="http://schemas.microsoft.com/office/drawing/2014/main" xmlns="" id="{7D13834F-A5B1-4BC3-B542-ADF4FA69858B}"/>
              </a:ext>
            </a:extLst>
          </p:cNvPr>
          <p:cNvSpPr txBox="1"/>
          <p:nvPr/>
        </p:nvSpPr>
        <p:spPr>
          <a:xfrm>
            <a:off x="4418012" y="2209800"/>
            <a:ext cx="3276600" cy="3811671"/>
          </a:xfrm>
          <a:prstGeom prst="rect">
            <a:avLst/>
          </a:prstGeom>
          <a:noFill/>
        </p:spPr>
        <p:txBody>
          <a:bodyPr wrap="square" lIns="117208" tIns="58604" rIns="117208" bIns="58604" numCol="1" spcCol="586039" rtlCol="0">
            <a:spAutoFit/>
          </a:bodyPr>
          <a:lstStyle/>
          <a:p>
            <a:pPr algn="r" rtl="1"/>
            <a:r>
              <a:rPr lang="ar-SA" sz="2400" b="1" dirty="0">
                <a:solidFill>
                  <a:prstClr val="black"/>
                </a:solidFill>
                <a:latin typeface="Arial"/>
                <a:ea typeface="Times New Roman"/>
                <a:cs typeface="Simplified Arabic"/>
              </a:rPr>
              <a:t>تعمل الجمعية علي خلق مجتمع مثقف دينياً واجتماعياً وصحياً خالي من جميع القيود قادر علي معرفة مشكلاته وتحليلها وحلها حسب إمكانياته قادر علي تحقيق أهدافه وزيادة قدراته وخياراته وفرصة في الحياة من خلال تمكينه من موارده وتعريفه بحقوقه وواجباته .  </a:t>
            </a:r>
            <a:r>
              <a:rPr lang="ar-SA" sz="2400" b="1" dirty="0">
                <a:solidFill>
                  <a:prstClr val="black"/>
                </a:solidFill>
                <a:latin typeface="Times New Roman"/>
                <a:ea typeface="Times New Roman"/>
                <a:cs typeface="Simplified Arabic"/>
              </a:rPr>
              <a:t>                                                                                                         </a:t>
            </a:r>
            <a:endParaRPr lang="en-US" sz="2000" b="1" dirty="0">
              <a:solidFill>
                <a:prstClr val="black"/>
              </a:solidFill>
              <a:latin typeface="Times New Roman"/>
              <a:ea typeface="Times New Roman"/>
            </a:endParaRPr>
          </a:p>
        </p:txBody>
      </p:sp>
      <p:graphicFrame>
        <p:nvGraphicFramePr>
          <p:cNvPr id="4" name="Diagram 3"/>
          <p:cNvGraphicFramePr/>
          <p:nvPr>
            <p:extLst>
              <p:ext uri="{D42A27DB-BD31-4B8C-83A1-F6EECF244321}">
                <p14:modId xmlns:p14="http://schemas.microsoft.com/office/powerpoint/2010/main" val="2915927552"/>
              </p:ext>
            </p:extLst>
          </p:nvPr>
        </p:nvGraphicFramePr>
        <p:xfrm>
          <a:off x="608012" y="1981200"/>
          <a:ext cx="3581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5" y="209106"/>
            <a:ext cx="223202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605210"/>
      </p:ext>
    </p:extLst>
  </p:cSld>
  <p:clrMapOvr>
    <a:masterClrMapping/>
  </p:clrMapOvr>
  <p:transition spd="slow">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25380431"/>
              </p:ext>
            </p:extLst>
          </p:nvPr>
        </p:nvGraphicFramePr>
        <p:xfrm>
          <a:off x="7085012" y="1447800"/>
          <a:ext cx="4697597" cy="4790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Straight Connector 10"/>
          <p:cNvCxnSpPr/>
          <p:nvPr/>
        </p:nvCxnSpPr>
        <p:spPr>
          <a:xfrm rot="5400000">
            <a:off x="3884612" y="3962400"/>
            <a:ext cx="48768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5400000">
            <a:off x="9493074" y="-273148"/>
            <a:ext cx="47755" cy="288268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877452" y="735297"/>
            <a:ext cx="3161443" cy="461665"/>
          </a:xfrm>
          <a:prstGeom prst="rect">
            <a:avLst/>
          </a:prstGeom>
          <a:noFill/>
        </p:spPr>
        <p:txBody>
          <a:bodyPr wrap="none" rtlCol="0">
            <a:spAutoFit/>
          </a:bodyPr>
          <a:lstStyle/>
          <a:p>
            <a:pPr algn="r" rtl="1"/>
            <a:r>
              <a:rPr lang="ar-EG"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ميادين عمل الجمعية:</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 name="Rectangle 1"/>
          <p:cNvSpPr/>
          <p:nvPr/>
        </p:nvSpPr>
        <p:spPr>
          <a:xfrm>
            <a:off x="855104" y="679392"/>
            <a:ext cx="4777270" cy="461665"/>
          </a:xfrm>
          <a:prstGeom prst="rect">
            <a:avLst/>
          </a:prstGeom>
        </p:spPr>
        <p:txBody>
          <a:bodyPr wrap="none">
            <a:spAutoFit/>
          </a:bodyPr>
          <a:lstStyle/>
          <a:p>
            <a:pPr lvl="0"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المشروعات التي تنفذها الجمعية:</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2014" y="1140962"/>
            <a:ext cx="4540359" cy="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649406318"/>
              </p:ext>
            </p:extLst>
          </p:nvPr>
        </p:nvGraphicFramePr>
        <p:xfrm>
          <a:off x="303212" y="1371600"/>
          <a:ext cx="5486400" cy="4796124"/>
        </p:xfrm>
        <a:graphic>
          <a:graphicData uri="http://schemas.openxmlformats.org/drawingml/2006/table">
            <a:tbl>
              <a:tblPr rtl="1" firstRow="1" firstCol="1" bandRow="1"/>
              <a:tblGrid>
                <a:gridCol w="455093"/>
                <a:gridCol w="2296151"/>
                <a:gridCol w="1793941"/>
                <a:gridCol w="941215"/>
              </a:tblGrid>
              <a:tr h="216777">
                <a:tc>
                  <a:txBody>
                    <a:bodyPr/>
                    <a:lstStyle/>
                    <a:p>
                      <a:pPr marL="0" marR="0" algn="ctr" rtl="1">
                        <a:spcBef>
                          <a:spcPts val="0"/>
                        </a:spcBef>
                        <a:spcAft>
                          <a:spcPts val="0"/>
                        </a:spcAft>
                      </a:pPr>
                      <a:r>
                        <a:rPr lang="ar-EG" sz="1300" dirty="0">
                          <a:effectLst/>
                          <a:latin typeface="Times New Roman"/>
                          <a:ea typeface="Times New Roman"/>
                          <a:cs typeface="Arial"/>
                        </a:rPr>
                        <a:t>م</a:t>
                      </a:r>
                      <a:endParaRPr lang="en-US" sz="1200"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المشروع</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جهة التمويل</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السنه</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3550">
                <a:tc>
                  <a:txBody>
                    <a:bodyPr/>
                    <a:lstStyle/>
                    <a:p>
                      <a:pPr marL="0" marR="0" algn="ctr" rtl="1">
                        <a:spcBef>
                          <a:spcPts val="0"/>
                        </a:spcBef>
                        <a:spcAft>
                          <a:spcPts val="0"/>
                        </a:spcAft>
                      </a:pPr>
                      <a:r>
                        <a:rPr lang="ar-EG" sz="1300">
                          <a:effectLst/>
                          <a:latin typeface="Times New Roman"/>
                          <a:ea typeface="Times New Roman"/>
                          <a:cs typeface="Arial"/>
                        </a:rPr>
                        <a:t>1</a:t>
                      </a:r>
                      <a:endParaRPr lang="en-US" sz="120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مشروع تحفيظ القرأن الكريم</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الجمعية (ذاتي)</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2006</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3550">
                <a:tc>
                  <a:txBody>
                    <a:bodyPr/>
                    <a:lstStyle/>
                    <a:p>
                      <a:pPr marL="0" marR="0" algn="ctr" rtl="1">
                        <a:spcBef>
                          <a:spcPts val="0"/>
                        </a:spcBef>
                        <a:spcAft>
                          <a:spcPts val="0"/>
                        </a:spcAft>
                      </a:pPr>
                      <a:r>
                        <a:rPr lang="ar-EG" sz="1300">
                          <a:effectLst/>
                          <a:latin typeface="Times New Roman"/>
                          <a:ea typeface="Times New Roman"/>
                          <a:cs typeface="Arial"/>
                        </a:rPr>
                        <a:t>2</a:t>
                      </a:r>
                      <a:endParaRPr lang="en-US" sz="120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انشاء حضانه تمهيدي وتعليمي</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الجمعية (ذاتي)</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2007</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3550">
                <a:tc>
                  <a:txBody>
                    <a:bodyPr/>
                    <a:lstStyle/>
                    <a:p>
                      <a:pPr marL="0" marR="0" algn="ctr" rtl="1">
                        <a:spcBef>
                          <a:spcPts val="0"/>
                        </a:spcBef>
                        <a:spcAft>
                          <a:spcPts val="0"/>
                        </a:spcAft>
                      </a:pPr>
                      <a:r>
                        <a:rPr lang="ar-EG" sz="1300">
                          <a:effectLst/>
                          <a:latin typeface="Times New Roman"/>
                          <a:ea typeface="Times New Roman"/>
                          <a:cs typeface="Arial"/>
                        </a:rPr>
                        <a:t>3</a:t>
                      </a:r>
                      <a:endParaRPr lang="en-US" sz="120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مشروع تكريم الموتي</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الجمعية (ذاتي)</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2007</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327">
                <a:tc>
                  <a:txBody>
                    <a:bodyPr/>
                    <a:lstStyle/>
                    <a:p>
                      <a:pPr marL="0" marR="0" algn="ctr" rtl="1">
                        <a:spcBef>
                          <a:spcPts val="0"/>
                        </a:spcBef>
                        <a:spcAft>
                          <a:spcPts val="0"/>
                        </a:spcAft>
                      </a:pPr>
                      <a:r>
                        <a:rPr lang="ar-EG" sz="1300">
                          <a:effectLst/>
                          <a:latin typeface="Times New Roman"/>
                          <a:ea typeface="Times New Roman"/>
                          <a:cs typeface="Arial"/>
                        </a:rPr>
                        <a:t>4</a:t>
                      </a:r>
                      <a:endParaRPr lang="en-US" sz="120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مشروع شبكة التنمية الزراعية و الريفية (راديكون )</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وزارة الزراعة</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2008</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3550">
                <a:tc>
                  <a:txBody>
                    <a:bodyPr/>
                    <a:lstStyle/>
                    <a:p>
                      <a:pPr marL="0" marR="0" algn="ctr" rtl="1">
                        <a:spcBef>
                          <a:spcPts val="0"/>
                        </a:spcBef>
                        <a:spcAft>
                          <a:spcPts val="0"/>
                        </a:spcAft>
                      </a:pPr>
                      <a:r>
                        <a:rPr lang="ar-EG" sz="1300">
                          <a:effectLst/>
                          <a:latin typeface="Times New Roman"/>
                          <a:ea typeface="Times New Roman"/>
                          <a:cs typeface="Arial"/>
                        </a:rPr>
                        <a:t>5</a:t>
                      </a:r>
                      <a:endParaRPr lang="en-US" sz="120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مشروع سياره الصرف الصحي</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الصندوق الاجتماعي</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2009</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327">
                <a:tc>
                  <a:txBody>
                    <a:bodyPr/>
                    <a:lstStyle/>
                    <a:p>
                      <a:pPr marL="0" marR="0" algn="ctr" rtl="1">
                        <a:spcBef>
                          <a:spcPts val="0"/>
                        </a:spcBef>
                        <a:spcAft>
                          <a:spcPts val="0"/>
                        </a:spcAft>
                      </a:pPr>
                      <a:r>
                        <a:rPr lang="ar-EG" sz="1300">
                          <a:effectLst/>
                          <a:latin typeface="Times New Roman"/>
                          <a:ea typeface="Times New Roman"/>
                          <a:cs typeface="Arial"/>
                        </a:rPr>
                        <a:t>6</a:t>
                      </a:r>
                      <a:endParaRPr lang="en-US" sz="120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مشروع تشغيل الشباب في مبادرات محو الاميه</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الصندوق الاجتماعي /اتحاد اوروبي</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2014</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7103">
                <a:tc>
                  <a:txBody>
                    <a:bodyPr/>
                    <a:lstStyle/>
                    <a:p>
                      <a:pPr marL="0" marR="0" algn="ctr" rtl="1">
                        <a:spcBef>
                          <a:spcPts val="0"/>
                        </a:spcBef>
                        <a:spcAft>
                          <a:spcPts val="0"/>
                        </a:spcAft>
                      </a:pPr>
                      <a:r>
                        <a:rPr lang="ar-EG" sz="1300">
                          <a:effectLst/>
                          <a:latin typeface="Times New Roman"/>
                          <a:ea typeface="Times New Roman"/>
                          <a:cs typeface="Arial"/>
                        </a:rPr>
                        <a:t>7</a:t>
                      </a:r>
                      <a:endParaRPr lang="en-US" sz="120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مشروع رفع</a:t>
                      </a:r>
                      <a:endParaRPr lang="en-US" sz="1600" b="1">
                        <a:effectLst/>
                        <a:latin typeface="Times New Roman"/>
                        <a:ea typeface="Times New Roman"/>
                      </a:endParaRPr>
                    </a:p>
                    <a:p>
                      <a:pPr marL="0" marR="0" algn="ctr" rtl="1">
                        <a:spcBef>
                          <a:spcPts val="0"/>
                        </a:spcBef>
                        <a:spcAft>
                          <a:spcPts val="0"/>
                        </a:spcAft>
                      </a:pPr>
                      <a:r>
                        <a:rPr lang="ar-EG" sz="1600" b="1">
                          <a:effectLst/>
                          <a:latin typeface="Times New Roman"/>
                          <a:ea typeface="Times New Roman"/>
                          <a:cs typeface="Arial"/>
                        </a:rPr>
                        <a:t>كفاءة مشرفات رياض الاطفال </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جمعية الهلال الاحمر والجمعية المركزيه </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2014</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327">
                <a:tc>
                  <a:txBody>
                    <a:bodyPr/>
                    <a:lstStyle/>
                    <a:p>
                      <a:pPr marL="0" marR="0" algn="ctr" rtl="1">
                        <a:spcBef>
                          <a:spcPts val="0"/>
                        </a:spcBef>
                        <a:spcAft>
                          <a:spcPts val="0"/>
                        </a:spcAft>
                      </a:pPr>
                      <a:r>
                        <a:rPr lang="ar-EG" sz="1300" dirty="0">
                          <a:effectLst/>
                          <a:latin typeface="Times New Roman"/>
                          <a:ea typeface="Times New Roman"/>
                          <a:cs typeface="Arial"/>
                        </a:rPr>
                        <a:t>8</a:t>
                      </a:r>
                      <a:endParaRPr lang="en-US" sz="1200"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مشروع بناء مرونه نظم  الامن الغذائي بصعيد مصر</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a:effectLst/>
                          <a:latin typeface="Times New Roman"/>
                          <a:ea typeface="Times New Roman"/>
                          <a:cs typeface="Arial"/>
                        </a:rPr>
                        <a:t>وزارة الزراعة و استصلاح الاراضي</a:t>
                      </a:r>
                      <a:endParaRPr lang="en-US" sz="1600" b="1">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EG" sz="1600" b="1" dirty="0">
                          <a:effectLst/>
                          <a:latin typeface="Times New Roman"/>
                          <a:ea typeface="Times New Roman"/>
                          <a:cs typeface="Arial"/>
                        </a:rPr>
                        <a:t>2017</a:t>
                      </a:r>
                      <a:endParaRPr lang="en-US" sz="1600" b="1" dirty="0">
                        <a:effectLst/>
                        <a:latin typeface="Times New Roman"/>
                        <a:ea typeface="Times New Roman"/>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7466012" y="1901917"/>
            <a:ext cx="4572000" cy="1226348"/>
          </a:xfrm>
          <a:prstGeom prst="rect">
            <a:avLst/>
          </a:prstGeom>
          <a:noFill/>
        </p:spPr>
        <p:txBody>
          <a:bodyPr wrap="square" lIns="117208" tIns="58604" rIns="117208" bIns="58604" numCol="1" spcCol="586039" rtlCol="0">
            <a:spAutoFit/>
          </a:bodyPr>
          <a:lstStyle/>
          <a:p>
            <a:pPr lvl="0"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مشروع رؤية لتشغيل الشباب في مبادرات الحد من الهجرة الغير نظامية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7" name="TextBox 16"/>
          <p:cNvSpPr txBox="1"/>
          <p:nvPr/>
        </p:nvSpPr>
        <p:spPr>
          <a:xfrm>
            <a:off x="760411" y="2438400"/>
            <a:ext cx="6172199" cy="3596228"/>
          </a:xfrm>
          <a:prstGeom prst="rect">
            <a:avLst/>
          </a:prstGeom>
          <a:noFill/>
        </p:spPr>
        <p:txBody>
          <a:bodyPr wrap="square" lIns="117208" tIns="58604" rIns="117208" bIns="58604" numCol="2" spcCol="410227" rtlCol="0">
            <a:spAutoFit/>
          </a:bodyPr>
          <a:lstStyle/>
          <a:p>
            <a:pPr lvl="0" algn="r" rtl="1"/>
            <a:endPar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endParaRPr>
          </a:p>
          <a:p>
            <a:pPr lvl="0" algn="r" rtl="1"/>
            <a:r>
              <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المشروعات التي تخطط لها الجمعية :</a:t>
            </a:r>
            <a:endParaRPr lang="en-US" sz="20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a:p>
            <a:pPr algn="justLow" rtl="1"/>
            <a:endParaRPr lang="ar-EG" sz="1200" dirty="0">
              <a:latin typeface="Helvetica" pitchFamily="34" charset="0"/>
              <a:ea typeface="Open Sans Light" pitchFamily="34" charset="0"/>
              <a:cs typeface="Helvetica" pitchFamily="34" charset="0"/>
            </a:endParaRPr>
          </a:p>
          <a:p>
            <a:pPr marR="0" lvl="0" algn="r" rtl="1">
              <a:spcBef>
                <a:spcPts val="0"/>
              </a:spcBef>
              <a:spcAft>
                <a:spcPts val="0"/>
              </a:spcAft>
              <a:tabLst>
                <a:tab pos="219075" algn="r"/>
              </a:tabLst>
            </a:pPr>
            <a:r>
              <a:rPr lang="ar-EG" sz="1600" b="1" dirty="0" smtClean="0">
                <a:latin typeface="Helvetica Neue W23 for SKY Bd"/>
                <a:ea typeface="Times New Roman"/>
                <a:cs typeface="Helvetica Neue W23 for SKY Reg"/>
              </a:rPr>
              <a:t>1.مشروع </a:t>
            </a:r>
            <a:r>
              <a:rPr lang="ar-EG" sz="1600" b="1" dirty="0">
                <a:latin typeface="Helvetica Neue W23 for SKY Bd"/>
                <a:ea typeface="Times New Roman"/>
                <a:cs typeface="Helvetica Neue W23 for SKY Reg"/>
              </a:rPr>
              <a:t>لرفع دخول المزارعين بقرية جزيرة بهيج و بعض القري المجاورة </a:t>
            </a:r>
            <a:endParaRPr lang="en-US" sz="1400" b="1" dirty="0">
              <a:latin typeface="Helvetica Neue W23 for SKY Bd"/>
              <a:ea typeface="Times New Roman"/>
              <a:cs typeface="Helvetica Neue W23 for SKY Reg"/>
            </a:endParaRPr>
          </a:p>
          <a:p>
            <a:pPr algn="justLow" rtl="1"/>
            <a:endParaRPr lang="ar-EG" sz="1200" dirty="0">
              <a:latin typeface="Helvetica Neue W23 for SKY Reg" panose="020B0604020202020204" pitchFamily="34" charset="-78"/>
              <a:ea typeface="Open Sans Light" pitchFamily="34" charset="0"/>
              <a:cs typeface="Helvetica Neue W23 for SKY Reg" panose="020B0604020202020204" pitchFamily="34" charset="-78"/>
            </a:endParaRPr>
          </a:p>
          <a:p>
            <a:pPr algn="justLow" rtl="1"/>
            <a:r>
              <a:rPr lang="ar-EG" sz="1800" b="1" dirty="0" smtClean="0">
                <a:latin typeface="Helvetica Neue W23 for SKY Reg" panose="020B0604020202020204" pitchFamily="34" charset="-78"/>
                <a:ea typeface="Open Sans Light" pitchFamily="34" charset="0"/>
                <a:cs typeface="Helvetica Neue W23 for SKY Reg" panose="020B0604020202020204" pitchFamily="34" charset="-78"/>
              </a:rPr>
              <a:t>2. مشروع القرية المتعلمه </a:t>
            </a:r>
          </a:p>
          <a:p>
            <a:pPr algn="r"/>
            <a:r>
              <a:rPr lang="ar-EG" sz="1800" b="1" dirty="0" smtClean="0">
                <a:latin typeface="Helvetica Neue W23 for SKY Reg" panose="020B0604020202020204" pitchFamily="34" charset="-78"/>
                <a:ea typeface="Open Sans Light" pitchFamily="34" charset="0"/>
                <a:cs typeface="Helvetica Neue W23 for SKY Reg" panose="020B0604020202020204" pitchFamily="34" charset="-78"/>
              </a:rPr>
              <a:t>3.</a:t>
            </a:r>
            <a:r>
              <a:rPr lang="ar-DZ" sz="1800" dirty="0">
                <a:solidFill>
                  <a:srgbClr val="333333"/>
                </a:solidFill>
              </a:rPr>
              <a:t> </a:t>
            </a:r>
            <a:r>
              <a:rPr lang="ar-EG" sz="1800" b="1" dirty="0" smtClean="0">
                <a:solidFill>
                  <a:srgbClr val="333333"/>
                </a:solidFill>
              </a:rPr>
              <a:t>مشروع </a:t>
            </a:r>
            <a:r>
              <a:rPr lang="ar-DZ" sz="1800" b="1" dirty="0" smtClean="0">
                <a:solidFill>
                  <a:srgbClr val="333333"/>
                </a:solidFill>
              </a:rPr>
              <a:t>رفع </a:t>
            </a:r>
            <a:r>
              <a:rPr lang="ar-DZ" sz="1800" b="1" dirty="0">
                <a:solidFill>
                  <a:srgbClr val="333333"/>
                </a:solidFill>
              </a:rPr>
              <a:t>الكفاءه </a:t>
            </a:r>
            <a:r>
              <a:rPr lang="ar-DZ" sz="1800" b="1" dirty="0" smtClean="0">
                <a:solidFill>
                  <a:srgbClr val="333333"/>
                </a:solidFill>
              </a:rPr>
              <a:t>المهنية</a:t>
            </a:r>
            <a:r>
              <a:rPr lang="ar-EG" sz="1800" b="1" dirty="0" smtClean="0">
                <a:solidFill>
                  <a:srgbClr val="333333"/>
                </a:solidFill>
              </a:rPr>
              <a:t> للموظفين </a:t>
            </a:r>
            <a:r>
              <a:rPr lang="ar-DZ" sz="1800" b="1" dirty="0" smtClean="0">
                <a:solidFill>
                  <a:srgbClr val="333333"/>
                </a:solidFill>
              </a:rPr>
              <a:t>والعاملين </a:t>
            </a:r>
            <a:r>
              <a:rPr lang="ar-EG" sz="1800" b="1" dirty="0" smtClean="0">
                <a:solidFill>
                  <a:srgbClr val="333333"/>
                </a:solidFill>
              </a:rPr>
              <a:t>وتأهيل الخريجين لسوق العمل في مجال تكنولوجيا المعلومات</a:t>
            </a:r>
            <a:endParaRPr lang="ar-DZ" sz="1800" b="1" dirty="0">
              <a:solidFill>
                <a:srgbClr val="333333"/>
              </a:solidFill>
            </a:endParaRPr>
          </a:p>
          <a:p>
            <a:pPr algn="justLow" rtl="1"/>
            <a:endParaRPr lang="ar-EG" sz="1800" b="1" dirty="0">
              <a:latin typeface="Helvetica Neue W23 for SKY Reg" panose="020B0604020202020204" pitchFamily="34" charset="-78"/>
              <a:ea typeface="Open Sans Light" pitchFamily="34" charset="0"/>
              <a:cs typeface="Helvetica Neue W23 for SKY Reg" panose="020B0604020202020204" pitchFamily="34" charset="-78"/>
            </a:endParaRPr>
          </a:p>
          <a:p>
            <a:pPr lvl="0" algn="r" rtl="1"/>
            <a:endPar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endParaRPr>
          </a:p>
          <a:p>
            <a:pPr lvl="0" algn="r" rtl="1"/>
            <a:endPar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endParaRPr>
          </a:p>
          <a:p>
            <a:pPr lvl="0" algn="r" rtl="1"/>
            <a:endPar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endParaRPr>
          </a:p>
          <a:p>
            <a:pPr lvl="0" algn="r" rtl="1"/>
            <a:r>
              <a:rPr lang="ar-EG" sz="20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المشروع المقرر تنفيذه :</a:t>
            </a:r>
            <a:endParaRPr lang="ar-EG" sz="1200" dirty="0">
              <a:latin typeface="Helvetica Neue W23 for SKY Reg" panose="020B0604020202020204" pitchFamily="34" charset="-78"/>
              <a:ea typeface="Open Sans Light" pitchFamily="34" charset="0"/>
              <a:cs typeface="Helvetica Neue W23 for SKY Reg" panose="020B0604020202020204" pitchFamily="34" charset="-78"/>
            </a:endParaRPr>
          </a:p>
          <a:p>
            <a:pPr algn="justLow" rtl="1"/>
            <a:r>
              <a:rPr lang="ar-EG" sz="2000" b="1" dirty="0" smtClean="0">
                <a:latin typeface="Helvetica Neue W23 for SKY Reg" panose="020B0604020202020204" pitchFamily="34" charset="-78"/>
                <a:ea typeface="Open Sans Light" pitchFamily="34" charset="0"/>
                <a:cs typeface="Helvetica Neue W23 for SKY Reg" panose="020B0604020202020204" pitchFamily="34" charset="-78"/>
              </a:rPr>
              <a:t>مبادرات تنمية المجتمع :</a:t>
            </a:r>
          </a:p>
          <a:p>
            <a:pPr algn="justLow" rtl="1"/>
            <a:r>
              <a:rPr lang="ar-EG" sz="2000" b="1" dirty="0" smtClean="0">
                <a:latin typeface="Helvetica Neue W23 for SKY Reg" panose="020B0604020202020204" pitchFamily="34" charset="-78"/>
                <a:ea typeface="Open Sans Light" pitchFamily="34" charset="0"/>
                <a:cs typeface="Helvetica Neue W23 for SKY Reg" panose="020B0604020202020204" pitchFamily="34" charset="-78"/>
              </a:rPr>
              <a:t>(مبادرة  رفع كفاءة العملية التعليمية ) والممول من هيئة انقاذ الطفولة بالشراكه مع جمعية الطفولة والتنمية والاتحاد الاوروبي والمركز المصري لدعم الجمعيات الاهلية </a:t>
            </a:r>
            <a:endParaRPr lang="en-US" sz="2000" b="1" dirty="0">
              <a:latin typeface="Helvetica Neue W23 for SKY Reg" panose="020B0604020202020204" pitchFamily="34" charset="-78"/>
              <a:ea typeface="Open Sans Light" pitchFamily="34" charset="0"/>
              <a:cs typeface="Helvetica Neue W23 for SKY Reg" panose="020B0604020202020204" pitchFamily="34" charset="-78"/>
            </a:endParaRPr>
          </a:p>
        </p:txBody>
      </p:sp>
      <p:sp>
        <p:nvSpPr>
          <p:cNvPr id="13" name="TextBox 12"/>
          <p:cNvSpPr txBox="1"/>
          <p:nvPr/>
        </p:nvSpPr>
        <p:spPr>
          <a:xfrm>
            <a:off x="9474401" y="1339334"/>
            <a:ext cx="2358338" cy="461665"/>
          </a:xfrm>
          <a:prstGeom prst="rect">
            <a:avLst/>
          </a:prstGeom>
          <a:noFill/>
        </p:spPr>
        <p:txBody>
          <a:bodyPr wrap="none" rtlCol="0">
            <a:spAutoFit/>
          </a:bodyPr>
          <a:lstStyle/>
          <a:p>
            <a:pPr lvl="0" algn="r" rtl="1"/>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المشروع </a:t>
            </a:r>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القائم:</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4" name="Rectangle 13"/>
          <p:cNvSpPr/>
          <p:nvPr/>
        </p:nvSpPr>
        <p:spPr>
          <a:xfrm>
            <a:off x="9599613" y="1828709"/>
            <a:ext cx="2233126" cy="4571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rot="5400000">
            <a:off x="5180012" y="4260270"/>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a:stCxn id="17" idx="0"/>
          </p:cNvCxnSpPr>
          <p:nvPr/>
        </p:nvCxnSpPr>
        <p:spPr>
          <a:xfrm>
            <a:off x="3846511" y="2438400"/>
            <a:ext cx="44929" cy="30118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E664DE93-8C2F-4026-BDCF-C8AD2FA50EEE}"/>
              </a:ext>
            </a:extLst>
          </p:cNvPr>
          <p:cNvSpPr/>
          <p:nvPr/>
        </p:nvSpPr>
        <p:spPr>
          <a:xfrm rot="5400000">
            <a:off x="5738114" y="-1623588"/>
            <a:ext cx="45720" cy="5581524"/>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3">
            <a:extLst>
              <a:ext uri="{FF2B5EF4-FFF2-40B4-BE49-F238E27FC236}">
                <a16:creationId xmlns:a16="http://schemas.microsoft.com/office/drawing/2014/main" xmlns="" id="{ABF2C798-30F8-4492-AF0E-5744F88795E9}"/>
              </a:ext>
            </a:extLst>
          </p:cNvPr>
          <p:cNvSpPr txBox="1"/>
          <p:nvPr/>
        </p:nvSpPr>
        <p:spPr>
          <a:xfrm>
            <a:off x="2817812" y="705509"/>
            <a:ext cx="5662127" cy="461665"/>
          </a:xfrm>
          <a:prstGeom prst="rect">
            <a:avLst/>
          </a:prstGeom>
          <a:noFill/>
        </p:spPr>
        <p:txBody>
          <a:bodyPr wrap="none" rtlCol="0">
            <a:spAutoFit/>
          </a:bodyPr>
          <a:lstStyle/>
          <a:p>
            <a:pPr algn="ctr" rtl="1"/>
            <a:r>
              <a:rPr lang="ar-EG"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المشروع القائم والمشاريع المخطط لها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1" name="TextBox 10"/>
          <p:cNvSpPr txBox="1"/>
          <p:nvPr/>
        </p:nvSpPr>
        <p:spPr>
          <a:xfrm>
            <a:off x="1002511" y="1952361"/>
            <a:ext cx="5688000" cy="461665"/>
          </a:xfrm>
          <a:prstGeom prst="rect">
            <a:avLst/>
          </a:prstGeom>
          <a:noFill/>
        </p:spPr>
        <p:txBody>
          <a:bodyPr wrap="square" rtlCol="0">
            <a:spAutoFit/>
          </a:bodyPr>
          <a:lstStyle/>
          <a:p>
            <a:pPr lvl="0"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المشاريع </a:t>
            </a:r>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المخطط </a:t>
            </a:r>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لها والمقرر تنفيذها  </a:t>
            </a:r>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6" name="Rectangle 15"/>
          <p:cNvSpPr/>
          <p:nvPr/>
        </p:nvSpPr>
        <p:spPr>
          <a:xfrm flipV="1">
            <a:off x="1217612" y="2364970"/>
            <a:ext cx="5410200" cy="7342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591864"/>
            <a:ext cx="22288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type="pic" sz="quarter" idx="23"/>
          </p:nvPr>
        </p:nvPicPr>
        <p:blipFill>
          <a:blip r:embed="rId3">
            <a:extLst>
              <a:ext uri="{28A0092B-C50C-407E-A947-70E740481C1C}">
                <a14:useLocalDpi xmlns:a14="http://schemas.microsoft.com/office/drawing/2010/main" val="0"/>
              </a:ext>
            </a:extLst>
          </a:blip>
          <a:srcRect l="10902" r="10902"/>
          <a:stretch>
            <a:fillRect/>
          </a:stretch>
        </p:blipFill>
        <p:spPr bwMode="auto">
          <a:xfrm>
            <a:off x="7881937" y="3352800"/>
            <a:ext cx="374015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159625" y="762000"/>
            <a:ext cx="5029200" cy="274320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r" rtl="1"/>
            <a:r>
              <a:rPr lang="ar-EG" sz="2000" dirty="0">
                <a:solidFill>
                  <a:schemeClr val="bg1"/>
                </a:solidFill>
                <a:latin typeface="Helvetica Neue W23 for SKY Bd" panose="020B0804020202020204" pitchFamily="34" charset="-78"/>
                <a:ea typeface="Open Sans Extrabold" pitchFamily="34" charset="0"/>
                <a:cs typeface="Helvetica Neue W23 for SKY Bd" panose="020B0804020202020204" pitchFamily="34" charset="-78"/>
              </a:rPr>
              <a:t>استبدل هذا النص</a:t>
            </a:r>
          </a:p>
          <a:p>
            <a:pPr lvl="1" algn="r" rtl="1"/>
            <a:endParaRPr lang="en-US" sz="2000" b="1" dirty="0">
              <a:solidFill>
                <a:schemeClr val="bg1"/>
              </a:solidFill>
              <a:latin typeface="Helvetica Neue W23 for SKY Reg" panose="020B0604020202020204" pitchFamily="34" charset="-78"/>
              <a:ea typeface="Open Sans" pitchFamily="34" charset="0"/>
              <a:cs typeface="Helvetica Neue W23 for SKY Reg" panose="020B0604020202020204" pitchFamily="34" charset="-78"/>
            </a:endParaRPr>
          </a:p>
          <a:p>
            <a:pPr lvl="1" algn="r" rtl="1"/>
            <a:r>
              <a:rPr lang="ar-EG" sz="2000" dirty="0">
                <a:solidFill>
                  <a:schemeClr val="bg1"/>
                </a:solidFill>
                <a:latin typeface="Helvetica Neue W23 for SKY Reg" panose="020B0604020202020204" pitchFamily="34" charset="-78"/>
                <a:ea typeface="Open Sans Light" pitchFamily="34" charset="0"/>
                <a:cs typeface="Helvetica Neue W23 for SKY Reg" panose="020B0604020202020204" pitchFamily="34" charset="-78"/>
              </a:rPr>
              <a:t>هل تريد المساعدة ؟</a:t>
            </a:r>
            <a:r>
              <a:rPr lang="en-US" sz="2000" dirty="0">
                <a:solidFill>
                  <a:schemeClr val="bg1"/>
                </a:solidFill>
                <a:latin typeface="Helvetica Neue W23 for SKY Reg" panose="020B0604020202020204" pitchFamily="34" charset="-78"/>
                <a:ea typeface="Open Sans Light" pitchFamily="34" charset="0"/>
                <a:cs typeface="Helvetica Neue W23 for SKY Reg" panose="020B0604020202020204" pitchFamily="34" charset="-78"/>
              </a:rPr>
              <a:t/>
            </a:r>
            <a:br>
              <a:rPr lang="en-US" sz="2000" dirty="0">
                <a:solidFill>
                  <a:schemeClr val="bg1"/>
                </a:solidFill>
                <a:latin typeface="Helvetica Neue W23 for SKY Reg" panose="020B0604020202020204" pitchFamily="34" charset="-78"/>
                <a:ea typeface="Open Sans Light" pitchFamily="34" charset="0"/>
                <a:cs typeface="Helvetica Neue W23 for SKY Reg" panose="020B0604020202020204" pitchFamily="34" charset="-78"/>
              </a:rPr>
            </a:br>
            <a:r>
              <a:rPr lang="ar-EG" sz="2000" dirty="0">
                <a:solidFill>
                  <a:schemeClr val="bg1"/>
                </a:solidFill>
                <a:latin typeface="Helvetica Neue W23 for SKY Reg" panose="020B0604020202020204" pitchFamily="34" charset="-78"/>
                <a:ea typeface="Open Sans Light" pitchFamily="34" charset="0"/>
                <a:cs typeface="Helvetica Neue W23 for SKY Reg" panose="020B0604020202020204" pitchFamily="34" charset="-78"/>
              </a:rPr>
              <a:t> للأعمال ......</a:t>
            </a:r>
            <a:r>
              <a:rPr lang="en-US" sz="2400" dirty="0">
                <a:solidFill>
                  <a:schemeClr val="bg1"/>
                </a:solidFill>
                <a:latin typeface="Helvetica Neue W23 for SKY Reg" panose="020B0604020202020204" pitchFamily="34" charset="-78"/>
                <a:cs typeface="Helvetica Neue W23 for SKY Reg" panose="020B0604020202020204" pitchFamily="34" charset="-78"/>
              </a:rPr>
              <a:t/>
            </a:r>
            <a:br>
              <a:rPr lang="en-US" sz="2400" dirty="0">
                <a:solidFill>
                  <a:schemeClr val="bg1"/>
                </a:solidFill>
                <a:latin typeface="Helvetica Neue W23 for SKY Reg" panose="020B0604020202020204" pitchFamily="34" charset="-78"/>
                <a:cs typeface="Helvetica Neue W23 for SKY Reg" panose="020B0604020202020204" pitchFamily="34" charset="-78"/>
              </a:rPr>
            </a:br>
            <a:r>
              <a:rPr lang="ar-EG" sz="2400" dirty="0">
                <a:solidFill>
                  <a:schemeClr val="bg1"/>
                </a:solidFill>
                <a:latin typeface="Helvetica Neue W23 for SKY Reg" panose="020B0604020202020204" pitchFamily="34" charset="-78"/>
                <a:cs typeface="Helvetica Neue W23 for SKY Reg" panose="020B0604020202020204" pitchFamily="34" charset="-78"/>
              </a:rPr>
              <a:t>ضع هنا النص الذي تريده</a:t>
            </a:r>
            <a:endParaRPr lang="en-US" sz="2400" dirty="0">
              <a:solidFill>
                <a:schemeClr val="bg1"/>
              </a:solidFill>
              <a:latin typeface="Helvetica Neue W23 for SKY Reg" panose="020B0604020202020204" pitchFamily="34" charset="-78"/>
              <a:cs typeface="Helvetica Neue W23 for SKY Reg" panose="020B0604020202020204" pitchFamily="34" charset="-78"/>
            </a:endParaRPr>
          </a:p>
        </p:txBody>
      </p:sp>
      <p:sp>
        <p:nvSpPr>
          <p:cNvPr id="12" name="Rectangle 11"/>
          <p:cNvSpPr/>
          <p:nvPr/>
        </p:nvSpPr>
        <p:spPr>
          <a:xfrm rot="5400000">
            <a:off x="11070273" y="1420786"/>
            <a:ext cx="45719"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596" b="6596"/>
          <a:stretch>
            <a:fillRect/>
          </a:stretch>
        </p:blipFill>
        <p:spPr/>
      </p:pic>
    </p:spTree>
  </p:cSld>
  <p:clrMapOvr>
    <a:masterClrMapping/>
  </p:clrMapOvr>
  <p:transition spd="slow">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133"/>
          <p:cNvSpPr/>
          <p:nvPr/>
        </p:nvSpPr>
        <p:spPr>
          <a:xfrm>
            <a:off x="8674365" y="4511611"/>
            <a:ext cx="0" cy="150388"/>
          </a:xfrm>
          <a:prstGeom prst="line">
            <a:avLst/>
          </a:prstGeom>
          <a:ln w="12700">
            <a:solidFill>
              <a:srgbClr val="DCDEE0"/>
            </a:solidFill>
            <a:miter lim="400000"/>
          </a:ln>
        </p:spPr>
        <p:txBody>
          <a:bodyPr lIns="50800" tIns="50800" rIns="50800" bIns="50800" anchor="ctr"/>
          <a:lstStyle/>
          <a:p>
            <a:pPr lvl="0"/>
            <a:endParaRPr/>
          </a:p>
        </p:txBody>
      </p:sp>
      <p:sp>
        <p:nvSpPr>
          <p:cNvPr id="53" name="Shape 131"/>
          <p:cNvSpPr/>
          <p:nvPr/>
        </p:nvSpPr>
        <p:spPr>
          <a:xfrm>
            <a:off x="5578381" y="4511611"/>
            <a:ext cx="0" cy="150388"/>
          </a:xfrm>
          <a:prstGeom prst="line">
            <a:avLst/>
          </a:prstGeom>
          <a:ln w="12700">
            <a:solidFill>
              <a:srgbClr val="DCDEE0"/>
            </a:solidFill>
            <a:miter lim="400000"/>
          </a:ln>
        </p:spPr>
        <p:txBody>
          <a:bodyPr lIns="50800" tIns="50800" rIns="50800" bIns="50800" anchor="ctr"/>
          <a:lstStyle/>
          <a:p>
            <a:pPr lvl="0"/>
            <a:endParaRPr/>
          </a:p>
        </p:txBody>
      </p:sp>
      <p:sp>
        <p:nvSpPr>
          <p:cNvPr id="54" name="Shape 115"/>
          <p:cNvSpPr/>
          <p:nvPr/>
        </p:nvSpPr>
        <p:spPr>
          <a:xfrm>
            <a:off x="2367283" y="4436138"/>
            <a:ext cx="0" cy="301333"/>
          </a:xfrm>
          <a:prstGeom prst="line">
            <a:avLst/>
          </a:prstGeom>
          <a:ln w="12700">
            <a:solidFill>
              <a:srgbClr val="DCDEE0"/>
            </a:solidFill>
            <a:miter lim="400000"/>
          </a:ln>
        </p:spPr>
        <p:txBody>
          <a:bodyPr lIns="50800" tIns="50800" rIns="50800" bIns="50800" anchor="ctr"/>
          <a:lstStyle/>
          <a:p>
            <a:pPr lvl="0"/>
            <a:endParaRPr/>
          </a:p>
        </p:txBody>
      </p:sp>
      <p:sp>
        <p:nvSpPr>
          <p:cNvPr id="55" name="Shape 129"/>
          <p:cNvSpPr/>
          <p:nvPr/>
        </p:nvSpPr>
        <p:spPr>
          <a:xfrm>
            <a:off x="7134321" y="3330427"/>
            <a:ext cx="0" cy="150388"/>
          </a:xfrm>
          <a:prstGeom prst="line">
            <a:avLst/>
          </a:prstGeom>
          <a:ln w="12700">
            <a:solidFill>
              <a:srgbClr val="DCDEE0"/>
            </a:solidFill>
            <a:miter lim="400000"/>
          </a:ln>
        </p:spPr>
        <p:txBody>
          <a:bodyPr lIns="50800" tIns="50800" rIns="50800" bIns="50800" anchor="ctr"/>
          <a:lstStyle/>
          <a:p>
            <a:pPr lvl="0"/>
            <a:endParaRPr/>
          </a:p>
        </p:txBody>
      </p:sp>
      <p:sp>
        <p:nvSpPr>
          <p:cNvPr id="56" name="Shape 126"/>
          <p:cNvSpPr/>
          <p:nvPr/>
        </p:nvSpPr>
        <p:spPr>
          <a:xfrm>
            <a:off x="3292781" y="3330427"/>
            <a:ext cx="0" cy="150388"/>
          </a:xfrm>
          <a:prstGeom prst="line">
            <a:avLst/>
          </a:prstGeom>
          <a:ln w="12700">
            <a:solidFill>
              <a:srgbClr val="DCDEE0"/>
            </a:solidFill>
            <a:miter lim="400000"/>
          </a:ln>
        </p:spPr>
        <p:txBody>
          <a:bodyPr lIns="50800" tIns="50800" rIns="50800" bIns="50800" anchor="ctr"/>
          <a:lstStyle/>
          <a:p>
            <a:pPr lvl="0"/>
            <a:endParaRPr/>
          </a:p>
        </p:txBody>
      </p:sp>
      <p:sp>
        <p:nvSpPr>
          <p:cNvPr id="57" name="Picture Placeholder 7"/>
          <p:cNvSpPr txBox="1">
            <a:spLocks/>
          </p:cNvSpPr>
          <p:nvPr/>
        </p:nvSpPr>
        <p:spPr>
          <a:xfrm>
            <a:off x="8380412" y="4671991"/>
            <a:ext cx="2493180" cy="571027"/>
          </a:xfrm>
          <a:prstGeom prst="rect">
            <a:avLst/>
          </a:prstGeom>
          <a:solidFill>
            <a:srgbClr val="92D050"/>
          </a:solidFill>
          <a:ln w="38100">
            <a:solidFill>
              <a:schemeClr val="bg1">
                <a:lumMod val="65000"/>
              </a:schemeClr>
            </a:solidFill>
          </a:ln>
        </p:spPr>
        <p:txBody>
          <a:bodyPr vert="horz" lIns="117208" tIns="58604" rIns="117208" bIns="58604" rtlCol="0">
            <a:noAutofit/>
          </a:bodyPr>
          <a:lstStyle>
            <a:lvl1pPr marL="0" indent="0">
              <a:buNone/>
              <a:defRPr sz="1000"/>
            </a:lvl1pPr>
          </a:lstStyle>
          <a:p>
            <a:pPr marR="0" lvl="0" algn="ctr" defTabSz="1172078" rtl="1" eaLnBrk="1" fontAlgn="auto" latinLnBrk="0" hangingPunct="1">
              <a:lnSpc>
                <a:spcPct val="100000"/>
              </a:lnSpc>
              <a:spcBef>
                <a:spcPct val="20000"/>
              </a:spcBef>
              <a:spcAft>
                <a:spcPts val="0"/>
              </a:spcAft>
              <a:buClrTx/>
              <a:buSzTx/>
              <a:tabLst/>
              <a:defRPr/>
            </a:pPr>
            <a:r>
              <a:rPr lang="ar-EG" sz="1400" noProof="0" dirty="0" smtClean="0">
                <a:latin typeface="GE SS Two Bold" charset="-78"/>
                <a:ea typeface="GE SS Two Bold" charset="-78"/>
                <a:cs typeface="GE SS Two Bold" charset="-78"/>
              </a:rPr>
              <a:t>مصطفي محمدأحمد</a:t>
            </a:r>
            <a:br>
              <a:rPr lang="ar-EG" sz="1400" noProof="0" dirty="0" smtClean="0">
                <a:latin typeface="GE SS Two Bold" charset="-78"/>
                <a:ea typeface="GE SS Two Bold" charset="-78"/>
                <a:cs typeface="GE SS Two Bold" charset="-78"/>
              </a:rPr>
            </a:br>
            <a:r>
              <a:rPr lang="ar-EG" sz="1400" noProof="0" dirty="0" smtClean="0">
                <a:latin typeface="GE SS Two Bold" charset="-78"/>
                <a:ea typeface="GE SS Two Bold" charset="-78"/>
                <a:cs typeface="GE SS Two Bold" charset="-78"/>
              </a:rPr>
              <a:t>(مهندس زراعي )</a:t>
            </a:r>
            <a:endParaRPr kumimoji="0" lang="en-GB" sz="1100" b="0" i="0" u="none" strike="noStrike" kern="1200" cap="none" spc="0" normalizeH="0" baseline="0" noProof="0" dirty="0">
              <a:ln>
                <a:noFill/>
              </a:ln>
              <a:effectLst/>
              <a:uLnTx/>
              <a:uFillTx/>
              <a:latin typeface="GE SS Two Bold" charset="-78"/>
              <a:ea typeface="GE SS Two Bold" charset="-78"/>
              <a:cs typeface="GE SS Two Bold" charset="-78"/>
            </a:endParaRPr>
          </a:p>
        </p:txBody>
      </p:sp>
      <p:sp>
        <p:nvSpPr>
          <p:cNvPr id="58" name="Picture Placeholder 7"/>
          <p:cNvSpPr txBox="1">
            <a:spLocks/>
          </p:cNvSpPr>
          <p:nvPr/>
        </p:nvSpPr>
        <p:spPr>
          <a:xfrm>
            <a:off x="5129636" y="4648235"/>
            <a:ext cx="2173128" cy="594783"/>
          </a:xfrm>
          <a:prstGeom prst="rect">
            <a:avLst/>
          </a:prstGeom>
          <a:solidFill>
            <a:srgbClr val="92D050"/>
          </a:solidFill>
          <a:ln w="38100">
            <a:solidFill>
              <a:schemeClr val="bg1">
                <a:lumMod val="65000"/>
              </a:schemeClr>
            </a:solidFill>
          </a:ln>
        </p:spPr>
        <p:txBody>
          <a:bodyPr vert="horz" lIns="117208" tIns="58604" rIns="117208" bIns="58604" rtlCol="0">
            <a:normAutofit/>
          </a:bodyPr>
          <a:lstStyle>
            <a:lvl1pPr>
              <a:defRPr sz="1000"/>
            </a:lvl1pPr>
          </a:lstStyle>
          <a:p>
            <a:pPr marR="0" lvl="0" algn="ctr" defTabSz="1172078" rtl="1" eaLnBrk="1" fontAlgn="auto" latinLnBrk="0" hangingPunct="1">
              <a:lnSpc>
                <a:spcPct val="100000"/>
              </a:lnSpc>
              <a:spcBef>
                <a:spcPct val="20000"/>
              </a:spcBef>
              <a:spcAft>
                <a:spcPts val="0"/>
              </a:spcAft>
              <a:buClrTx/>
              <a:buSzTx/>
              <a:tabLst/>
              <a:defRPr/>
            </a:pPr>
            <a:r>
              <a:rPr lang="ar-EG" sz="1400" noProof="0" dirty="0" smtClean="0">
                <a:latin typeface="GE SS Two Bold" charset="-78"/>
                <a:ea typeface="GE SS Two Bold" charset="-78"/>
                <a:cs typeface="GE SS Two Bold" charset="-78"/>
              </a:rPr>
              <a:t>حسن حامد حسن </a:t>
            </a:r>
            <a:br>
              <a:rPr lang="ar-EG" sz="1400" noProof="0" dirty="0" smtClean="0">
                <a:latin typeface="GE SS Two Bold" charset="-78"/>
                <a:ea typeface="GE SS Two Bold" charset="-78"/>
                <a:cs typeface="GE SS Two Bold" charset="-78"/>
              </a:rPr>
            </a:br>
            <a:r>
              <a:rPr lang="ar-EG" sz="1400" noProof="0" dirty="0" smtClean="0">
                <a:latin typeface="GE SS Two Bold" charset="-78"/>
                <a:ea typeface="GE SS Two Bold" charset="-78"/>
                <a:cs typeface="GE SS Two Bold" charset="-78"/>
              </a:rPr>
              <a:t>(مهندس مدني </a:t>
            </a:r>
            <a:r>
              <a:rPr lang="ar-EG" noProof="0" dirty="0" smtClean="0">
                <a:latin typeface="Helvetica Neue W23 for SKY Reg" panose="020B0604020202020204" pitchFamily="34" charset="-78"/>
                <a:cs typeface="Helvetica Neue W23 for SKY Reg" panose="020B0604020202020204" pitchFamily="34" charset="-78"/>
              </a:rPr>
              <a:t>)</a:t>
            </a:r>
            <a:endParaRPr kumimoji="0" lang="en-GB" sz="800" b="0" i="0" u="none" strike="noStrike" kern="1200" cap="none" spc="0" normalizeH="0" baseline="0" noProof="0" dirty="0">
              <a:ln>
                <a:noFill/>
              </a:ln>
              <a:effectLst/>
              <a:uLnTx/>
              <a:uFillTx/>
              <a:latin typeface="Helvetica Neue W23 for SKY Reg" panose="020B0604020202020204" pitchFamily="34" charset="-78"/>
              <a:cs typeface="Helvetica Neue W23 for SKY Reg" panose="020B0604020202020204" pitchFamily="34" charset="-78"/>
            </a:endParaRPr>
          </a:p>
          <a:p>
            <a:pPr marL="439529" marR="0" lvl="0" indent="-439529" algn="r" defTabSz="1172078" rtl="1" eaLnBrk="1" fontAlgn="auto" latinLnBrk="0" hangingPunct="1">
              <a:lnSpc>
                <a:spcPct val="100000"/>
              </a:lnSpc>
              <a:spcBef>
                <a:spcPct val="20000"/>
              </a:spcBef>
              <a:spcAft>
                <a:spcPts val="0"/>
              </a:spcAft>
              <a:buClrTx/>
              <a:buSzTx/>
              <a:buFont typeface="Arial" pitchFamily="34" charset="0"/>
              <a:buChar char="•"/>
              <a:tabLst/>
              <a:defRPr/>
            </a:pPr>
            <a:endParaRPr kumimoji="0" lang="en-GB"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59" name="Picture Placeholder 7"/>
          <p:cNvSpPr txBox="1">
            <a:spLocks/>
          </p:cNvSpPr>
          <p:nvPr/>
        </p:nvSpPr>
        <p:spPr>
          <a:xfrm>
            <a:off x="6354760" y="3487121"/>
            <a:ext cx="2790784" cy="510632"/>
          </a:xfrm>
          <a:prstGeom prst="rect">
            <a:avLst/>
          </a:prstGeom>
          <a:solidFill>
            <a:srgbClr val="00B050"/>
          </a:solidFill>
          <a:ln w="38100">
            <a:solidFill>
              <a:schemeClr val="bg1">
                <a:lumMod val="65000"/>
              </a:schemeClr>
            </a:solidFill>
          </a:ln>
        </p:spPr>
        <p:txBody>
          <a:bodyPr vert="horz" lIns="117208" tIns="58604" rIns="117208" bIns="58604" rtlCol="0">
            <a:noAutofit/>
          </a:bodyPr>
          <a:lstStyle>
            <a:lvl1pPr>
              <a:defRPr sz="1000"/>
            </a:lvl1pPr>
          </a:lstStyle>
          <a:p>
            <a:pPr marR="0" lvl="0" algn="ctr" defTabSz="1172078" rtl="1" eaLnBrk="1" fontAlgn="auto" latinLnBrk="0" hangingPunct="1">
              <a:lnSpc>
                <a:spcPct val="100000"/>
              </a:lnSpc>
              <a:spcBef>
                <a:spcPct val="20000"/>
              </a:spcBef>
              <a:spcAft>
                <a:spcPts val="0"/>
              </a:spcAft>
              <a:buClrTx/>
              <a:buSzTx/>
              <a:tabLst/>
              <a:defRPr/>
            </a:pPr>
            <a:r>
              <a:rPr lang="ar-EG" sz="1400" b="1" dirty="0" smtClean="0">
                <a:latin typeface="GE SS Two Bold" charset="-78"/>
                <a:ea typeface="GE SS Two Bold" charset="-78"/>
                <a:cs typeface="GE SS Two Bold" charset="-78"/>
              </a:rPr>
              <a:t>حسان عبدالصبور حسين </a:t>
            </a:r>
            <a:br>
              <a:rPr lang="ar-EG" sz="1400" b="1" dirty="0" smtClean="0">
                <a:latin typeface="GE SS Two Bold" charset="-78"/>
                <a:ea typeface="GE SS Two Bold" charset="-78"/>
                <a:cs typeface="GE SS Two Bold" charset="-78"/>
              </a:rPr>
            </a:br>
            <a:r>
              <a:rPr lang="ar-EG" sz="1400" b="1" dirty="0" smtClean="0">
                <a:latin typeface="GE SS Two Bold" charset="-78"/>
                <a:ea typeface="GE SS Two Bold" charset="-78"/>
                <a:cs typeface="GE SS Two Bold" charset="-78"/>
              </a:rPr>
              <a:t>(محاسب المشروع)</a:t>
            </a:r>
            <a:endParaRPr kumimoji="0" lang="en-GB" sz="1100" b="1" i="0" u="none" strike="noStrike" kern="1200" cap="none" spc="0" normalizeH="0" baseline="0" noProof="0" dirty="0">
              <a:ln>
                <a:noFill/>
              </a:ln>
              <a:effectLst/>
              <a:uLnTx/>
              <a:uFillTx/>
              <a:latin typeface="GE SS Two Bold" charset="-78"/>
              <a:ea typeface="GE SS Two Bold" charset="-78"/>
              <a:cs typeface="GE SS Two Bold" charset="-78"/>
            </a:endParaRPr>
          </a:p>
        </p:txBody>
      </p:sp>
      <p:sp>
        <p:nvSpPr>
          <p:cNvPr id="60" name="Picture Placeholder 7"/>
          <p:cNvSpPr txBox="1">
            <a:spLocks/>
          </p:cNvSpPr>
          <p:nvPr/>
        </p:nvSpPr>
        <p:spPr>
          <a:xfrm>
            <a:off x="1065212" y="4772809"/>
            <a:ext cx="2057400" cy="470209"/>
          </a:xfrm>
          <a:prstGeom prst="rect">
            <a:avLst/>
          </a:prstGeom>
          <a:solidFill>
            <a:srgbClr val="92D050"/>
          </a:solidFill>
          <a:ln w="38100">
            <a:solidFill>
              <a:schemeClr val="bg1">
                <a:lumMod val="65000"/>
              </a:schemeClr>
            </a:solidFill>
          </a:ln>
        </p:spPr>
        <p:txBody>
          <a:bodyPr vert="horz" lIns="117208" tIns="58604" rIns="117208" bIns="58604" rtlCol="0">
            <a:normAutofit/>
          </a:bodyPr>
          <a:lstStyle>
            <a:lvl1pPr marL="0" indent="0">
              <a:buNone/>
              <a:defRPr sz="1000"/>
            </a:lvl1pPr>
          </a:lstStyle>
          <a:p>
            <a:pPr marR="0" lvl="0" algn="r" defTabSz="1172078" rtl="1" eaLnBrk="1" fontAlgn="auto" latinLnBrk="0" hangingPunct="1">
              <a:lnSpc>
                <a:spcPct val="100000"/>
              </a:lnSpc>
              <a:spcBef>
                <a:spcPct val="20000"/>
              </a:spcBef>
              <a:spcAft>
                <a:spcPts val="0"/>
              </a:spcAft>
              <a:buClrTx/>
              <a:buSzTx/>
              <a:tabLst/>
              <a:defRPr/>
            </a:pPr>
            <a:r>
              <a:rPr lang="ar-EG" sz="1600" dirty="0" smtClean="0">
                <a:latin typeface="GE SS Two Bold" charset="-78"/>
                <a:ea typeface="GE SS Two Bold" charset="-78"/>
                <a:cs typeface="GE SS Two Bold" charset="-78"/>
              </a:rPr>
              <a:t>عدد(  </a:t>
            </a:r>
            <a:r>
              <a:rPr lang="en-US" sz="1600" dirty="0" smtClean="0">
                <a:latin typeface="GE SS Two Bold" charset="-78"/>
                <a:ea typeface="GE SS Two Bold" charset="-78"/>
                <a:cs typeface="GE SS Two Bold" charset="-78"/>
              </a:rPr>
              <a:t>5</a:t>
            </a:r>
            <a:r>
              <a:rPr lang="ar-EG" sz="1600" dirty="0" smtClean="0">
                <a:latin typeface="GE SS Two Bold" charset="-78"/>
                <a:ea typeface="GE SS Two Bold" charset="-78"/>
                <a:cs typeface="GE SS Two Bold" charset="-78"/>
              </a:rPr>
              <a:t>) مشرفين</a:t>
            </a:r>
            <a:endParaRPr kumimoji="0" lang="en-GB" sz="1200" b="0" i="0" u="none" strike="noStrike" kern="1200" cap="none" spc="0" normalizeH="0" baseline="0" noProof="0" dirty="0">
              <a:ln>
                <a:noFill/>
              </a:ln>
              <a:effectLst/>
              <a:uLnTx/>
              <a:uFillTx/>
              <a:latin typeface="GE SS Two Bold" charset="-78"/>
              <a:ea typeface="GE SS Two Bold" charset="-78"/>
              <a:cs typeface="GE SS Two Bold" charset="-78"/>
            </a:endParaRPr>
          </a:p>
        </p:txBody>
      </p:sp>
      <p:sp>
        <p:nvSpPr>
          <p:cNvPr id="61" name="Picture Placeholder 7"/>
          <p:cNvSpPr txBox="1">
            <a:spLocks/>
          </p:cNvSpPr>
          <p:nvPr/>
        </p:nvSpPr>
        <p:spPr>
          <a:xfrm>
            <a:off x="2132012" y="3477596"/>
            <a:ext cx="2616003" cy="573957"/>
          </a:xfrm>
          <a:prstGeom prst="rect">
            <a:avLst/>
          </a:prstGeom>
          <a:solidFill>
            <a:srgbClr val="0070C0"/>
          </a:solidFill>
          <a:ln w="38100">
            <a:solidFill>
              <a:schemeClr val="bg1">
                <a:lumMod val="65000"/>
              </a:schemeClr>
            </a:solidFill>
          </a:ln>
        </p:spPr>
        <p:txBody>
          <a:bodyPr vert="horz" lIns="117208" tIns="58604" rIns="117208" bIns="58604" rtlCol="0">
            <a:noAutofit/>
          </a:bodyPr>
          <a:lstStyle>
            <a:lvl1pPr marL="0" indent="0">
              <a:buNone/>
              <a:defRPr sz="1000"/>
            </a:lvl1pPr>
          </a:lstStyle>
          <a:p>
            <a:pPr marR="0" lvl="0" algn="ctr" defTabSz="1172078" rtl="1" eaLnBrk="1" fontAlgn="auto" latinLnBrk="0" hangingPunct="1">
              <a:lnSpc>
                <a:spcPct val="100000"/>
              </a:lnSpc>
              <a:spcBef>
                <a:spcPct val="20000"/>
              </a:spcBef>
              <a:spcAft>
                <a:spcPts val="0"/>
              </a:spcAft>
              <a:buClrTx/>
              <a:buSzTx/>
              <a:tabLst/>
              <a:defRPr/>
            </a:pPr>
            <a:r>
              <a:rPr lang="ar-EG" sz="1400" b="1" dirty="0" smtClean="0">
                <a:latin typeface="GE SS Two Bold" charset="-78"/>
                <a:ea typeface="GE SS Two Bold" charset="-78"/>
                <a:cs typeface="GE SS Two Bold" charset="-78"/>
              </a:rPr>
              <a:t>محمود فرج محمد </a:t>
            </a:r>
            <a:br>
              <a:rPr lang="ar-EG" sz="1400" b="1" dirty="0" smtClean="0">
                <a:latin typeface="GE SS Two Bold" charset="-78"/>
                <a:ea typeface="GE SS Two Bold" charset="-78"/>
                <a:cs typeface="GE SS Two Bold" charset="-78"/>
              </a:rPr>
            </a:br>
            <a:r>
              <a:rPr lang="ar-EG" sz="1400" b="1" dirty="0" smtClean="0">
                <a:latin typeface="GE SS Two Bold" charset="-78"/>
                <a:ea typeface="GE SS Two Bold" charset="-78"/>
                <a:cs typeface="GE SS Two Bold" charset="-78"/>
              </a:rPr>
              <a:t>(منسق المشروع )</a:t>
            </a:r>
            <a:endParaRPr kumimoji="0" lang="en-GB" sz="1100" b="1" i="0" u="none" strike="noStrike" kern="1200" cap="none" spc="0" normalizeH="0" baseline="0" noProof="0" dirty="0">
              <a:ln>
                <a:noFill/>
              </a:ln>
              <a:effectLst/>
              <a:uLnTx/>
              <a:uFillTx/>
              <a:latin typeface="GE SS Two Bold" charset="-78"/>
              <a:ea typeface="GE SS Two Bold" charset="-78"/>
              <a:cs typeface="GE SS Two Bold" charset="-78"/>
            </a:endParaRPr>
          </a:p>
        </p:txBody>
      </p:sp>
      <p:sp>
        <p:nvSpPr>
          <p:cNvPr id="78" name="Text Placeholder 68"/>
          <p:cNvSpPr txBox="1">
            <a:spLocks/>
          </p:cNvSpPr>
          <p:nvPr/>
        </p:nvSpPr>
        <p:spPr>
          <a:xfrm>
            <a:off x="7549411" y="3811147"/>
            <a:ext cx="1187083" cy="240406"/>
          </a:xfrm>
          <a:prstGeom prst="rect">
            <a:avLst/>
          </a:prstGeom>
        </p:spPr>
        <p:txBody>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chemeClr val="tx1"/>
              </a:solidFill>
              <a:effectLst/>
              <a:uLnTx/>
              <a:uFillTx/>
              <a:latin typeface="Helvetica Neue W23 for SKY Reg" panose="020B0604020202020204" pitchFamily="34" charset="-78"/>
              <a:ea typeface="Open Sans Light" panose="020B0306030504020204" pitchFamily="34" charset="0"/>
              <a:cs typeface="Helvetica Neue W23 for SKY Reg" panose="020B0604020202020204" pitchFamily="34" charset="-78"/>
            </a:endParaRPr>
          </a:p>
        </p:txBody>
      </p:sp>
      <p:sp>
        <p:nvSpPr>
          <p:cNvPr id="79" name="Shape 113"/>
          <p:cNvSpPr/>
          <p:nvPr/>
        </p:nvSpPr>
        <p:spPr>
          <a:xfrm>
            <a:off x="5392342" y="2696613"/>
            <a:ext cx="0" cy="144680"/>
          </a:xfrm>
          <a:prstGeom prst="line">
            <a:avLst/>
          </a:prstGeom>
          <a:ln w="12700">
            <a:solidFill>
              <a:srgbClr val="DCDEE0"/>
            </a:solidFill>
            <a:miter lim="400000"/>
          </a:ln>
        </p:spPr>
        <p:txBody>
          <a:bodyPr lIns="50800" tIns="50800" rIns="50800" bIns="50800" anchor="ctr"/>
          <a:lstStyle/>
          <a:p>
            <a:pPr lvl="0"/>
            <a:endParaRPr/>
          </a:p>
        </p:txBody>
      </p:sp>
      <p:sp>
        <p:nvSpPr>
          <p:cNvPr id="80" name="Shape 114"/>
          <p:cNvSpPr/>
          <p:nvPr/>
        </p:nvSpPr>
        <p:spPr>
          <a:xfrm flipH="1">
            <a:off x="3929200" y="4191000"/>
            <a:ext cx="10700" cy="324547"/>
          </a:xfrm>
          <a:prstGeom prst="line">
            <a:avLst/>
          </a:prstGeom>
          <a:ln w="12700">
            <a:solidFill>
              <a:srgbClr val="DCDEE0"/>
            </a:solidFill>
            <a:miter lim="400000"/>
          </a:ln>
        </p:spPr>
        <p:txBody>
          <a:bodyPr lIns="50800" tIns="50800" rIns="50800" bIns="50800" anchor="ctr"/>
          <a:lstStyle/>
          <a:p>
            <a:pPr lvl="0"/>
            <a:endParaRPr/>
          </a:p>
        </p:txBody>
      </p:sp>
      <p:sp>
        <p:nvSpPr>
          <p:cNvPr id="81" name="Shape 125"/>
          <p:cNvSpPr/>
          <p:nvPr/>
        </p:nvSpPr>
        <p:spPr>
          <a:xfrm flipV="1">
            <a:off x="3440013" y="2822156"/>
            <a:ext cx="1929067" cy="0"/>
          </a:xfrm>
          <a:prstGeom prst="line">
            <a:avLst/>
          </a:prstGeom>
          <a:ln w="12700">
            <a:solidFill>
              <a:srgbClr val="DCDEE0"/>
            </a:solidFill>
            <a:miter lim="400000"/>
          </a:ln>
        </p:spPr>
        <p:txBody>
          <a:bodyPr lIns="50800" tIns="50800" rIns="50800" bIns="50800" anchor="ctr"/>
          <a:lstStyle/>
          <a:p>
            <a:pPr lvl="0"/>
            <a:endParaRPr/>
          </a:p>
        </p:txBody>
      </p:sp>
      <p:sp>
        <p:nvSpPr>
          <p:cNvPr id="82" name="Shape 128"/>
          <p:cNvSpPr/>
          <p:nvPr/>
        </p:nvSpPr>
        <p:spPr>
          <a:xfrm>
            <a:off x="5392342" y="2841293"/>
            <a:ext cx="1910422" cy="0"/>
          </a:xfrm>
          <a:prstGeom prst="rect">
            <a:avLst/>
          </a:prstGeom>
          <a:ln w="12700">
            <a:solidFill>
              <a:srgbClr val="DCDEE0"/>
            </a:solidFill>
            <a:miter lim="400000"/>
          </a:ln>
        </p:spPr>
        <p:txBody>
          <a:bodyPr lIns="50800" tIns="50800" rIns="50800" bIns="50800" anchor="ctr"/>
          <a:lstStyle/>
          <a:p>
            <a:pPr lvl="0"/>
            <a:endParaRPr/>
          </a:p>
        </p:txBody>
      </p:sp>
      <p:sp>
        <p:nvSpPr>
          <p:cNvPr id="83" name="Shape 130"/>
          <p:cNvSpPr/>
          <p:nvPr/>
        </p:nvSpPr>
        <p:spPr>
          <a:xfrm flipV="1">
            <a:off x="5583526" y="4517178"/>
            <a:ext cx="1542469" cy="0"/>
          </a:xfrm>
          <a:prstGeom prst="line">
            <a:avLst/>
          </a:prstGeom>
          <a:ln w="12700">
            <a:solidFill>
              <a:srgbClr val="DCDEE0"/>
            </a:solidFill>
            <a:miter lim="400000"/>
          </a:ln>
        </p:spPr>
        <p:txBody>
          <a:bodyPr lIns="50800" tIns="50800" rIns="50800" bIns="50800" anchor="ctr"/>
          <a:lstStyle/>
          <a:p>
            <a:pPr lvl="0"/>
            <a:endParaRPr/>
          </a:p>
        </p:txBody>
      </p:sp>
      <p:sp>
        <p:nvSpPr>
          <p:cNvPr id="84" name="Shape 132"/>
          <p:cNvSpPr/>
          <p:nvPr/>
        </p:nvSpPr>
        <p:spPr>
          <a:xfrm>
            <a:off x="7127568" y="4517178"/>
            <a:ext cx="1542469" cy="0"/>
          </a:xfrm>
          <a:prstGeom prst="line">
            <a:avLst/>
          </a:prstGeom>
          <a:ln w="12700">
            <a:solidFill>
              <a:srgbClr val="DCDEE0"/>
            </a:solidFill>
            <a:miter lim="400000"/>
          </a:ln>
        </p:spPr>
        <p:txBody>
          <a:bodyPr lIns="50800" tIns="50800" rIns="50800" bIns="50800" anchor="ctr"/>
          <a:lstStyle/>
          <a:p>
            <a:pPr lvl="0"/>
            <a:endParaRPr/>
          </a:p>
        </p:txBody>
      </p:sp>
      <p:sp>
        <p:nvSpPr>
          <p:cNvPr id="85" name="Picture Placeholder 7"/>
          <p:cNvSpPr txBox="1">
            <a:spLocks/>
          </p:cNvSpPr>
          <p:nvPr/>
        </p:nvSpPr>
        <p:spPr>
          <a:xfrm>
            <a:off x="4102088" y="2101009"/>
            <a:ext cx="2580508" cy="588589"/>
          </a:xfrm>
          <a:prstGeom prst="rect">
            <a:avLst/>
          </a:prstGeom>
          <a:solidFill>
            <a:srgbClr val="F0534B"/>
          </a:solidFill>
          <a:ln w="38100">
            <a:solidFill>
              <a:schemeClr val="bg1">
                <a:lumMod val="65000"/>
              </a:schemeClr>
            </a:solidFill>
          </a:ln>
        </p:spPr>
        <p:txBody>
          <a:bodyPr vert="horz" lIns="117208" tIns="58604" rIns="117208" bIns="58604" rtlCol="0">
            <a:noAutofit/>
          </a:bodyPr>
          <a:lstStyle>
            <a:lvl1pPr>
              <a:defRPr sz="1000"/>
            </a:lvl1pPr>
          </a:lstStyle>
          <a:p>
            <a:pPr marR="0" lvl="0" algn="ctr" defTabSz="1172078" rtl="1" eaLnBrk="1" fontAlgn="auto" latinLnBrk="0" hangingPunct="1">
              <a:lnSpc>
                <a:spcPct val="100000"/>
              </a:lnSpc>
              <a:spcBef>
                <a:spcPct val="20000"/>
              </a:spcBef>
              <a:spcAft>
                <a:spcPts val="0"/>
              </a:spcAft>
              <a:buClrTx/>
              <a:buSzTx/>
              <a:tabLst/>
              <a:defRPr/>
            </a:pPr>
            <a:r>
              <a:rPr lang="ar-EG" sz="1400" dirty="0" smtClean="0">
                <a:latin typeface="GE SS Two Bold" charset="-78"/>
                <a:ea typeface="GE SS Two Bold" charset="-78"/>
                <a:cs typeface="GE SS Two Bold" charset="-78"/>
              </a:rPr>
              <a:t>يسري أحمد محمد</a:t>
            </a:r>
            <a:br>
              <a:rPr lang="ar-EG" sz="1400" dirty="0" smtClean="0">
                <a:latin typeface="GE SS Two Bold" charset="-78"/>
                <a:ea typeface="GE SS Two Bold" charset="-78"/>
                <a:cs typeface="GE SS Two Bold" charset="-78"/>
              </a:rPr>
            </a:br>
            <a:r>
              <a:rPr lang="ar-EG" sz="1400" dirty="0" smtClean="0">
                <a:latin typeface="GE SS Two Bold" charset="-78"/>
                <a:ea typeface="GE SS Two Bold" charset="-78"/>
                <a:cs typeface="GE SS Two Bold" charset="-78"/>
              </a:rPr>
              <a:t>(مدير المشروع )</a:t>
            </a:r>
            <a:endParaRPr kumimoji="0" lang="en-GB" sz="1400" b="0" i="0" u="none" strike="noStrike" kern="1200" cap="none" spc="0" normalizeH="0" baseline="0" noProof="0" dirty="0">
              <a:ln>
                <a:noFill/>
              </a:ln>
              <a:solidFill>
                <a:schemeClr val="tx1"/>
              </a:solidFill>
              <a:effectLst/>
              <a:uLnTx/>
              <a:uFillTx/>
              <a:latin typeface="GE SS Two Bold" charset="-78"/>
              <a:ea typeface="GE SS Two Bold" charset="-78"/>
              <a:cs typeface="GE SS Two Bold" charset="-78"/>
            </a:endParaRPr>
          </a:p>
        </p:txBody>
      </p:sp>
      <p:sp>
        <p:nvSpPr>
          <p:cNvPr id="34" name="Rectangle 64">
            <a:extLst>
              <a:ext uri="{FF2B5EF4-FFF2-40B4-BE49-F238E27FC236}">
                <a16:creationId xmlns:a16="http://schemas.microsoft.com/office/drawing/2014/main" xmlns="" id="{BBAEED06-0F3D-4094-89A9-68EF9555990F}"/>
              </a:ext>
            </a:extLst>
          </p:cNvPr>
          <p:cNvSpPr/>
          <p:nvPr/>
        </p:nvSpPr>
        <p:spPr>
          <a:xfrm flipH="1">
            <a:off x="11499129" y="157427"/>
            <a:ext cx="45719" cy="683491"/>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65">
            <a:extLst>
              <a:ext uri="{FF2B5EF4-FFF2-40B4-BE49-F238E27FC236}">
                <a16:creationId xmlns:a16="http://schemas.microsoft.com/office/drawing/2014/main" xmlns="" id="{0871F0A4-F7B0-4849-BAE7-0B3B74D17124}"/>
              </a:ext>
            </a:extLst>
          </p:cNvPr>
          <p:cNvSpPr txBox="1"/>
          <p:nvPr/>
        </p:nvSpPr>
        <p:spPr>
          <a:xfrm flipH="1">
            <a:off x="7831833" y="266849"/>
            <a:ext cx="3546164" cy="461665"/>
          </a:xfrm>
          <a:prstGeom prst="rect">
            <a:avLst/>
          </a:prstGeom>
          <a:noFill/>
        </p:spPr>
        <p:txBody>
          <a:bodyPr wrap="none" rtlCol="0">
            <a:spAutoFit/>
          </a:bodyPr>
          <a:lstStyle/>
          <a:p>
            <a:pPr algn="r" rtl="1"/>
            <a:r>
              <a:rPr lang="ar-EG" sz="2400" dirty="0" smtClean="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الهيكل </a:t>
            </a:r>
            <a:r>
              <a:rPr lang="ar-EG" sz="2400" dirty="0" smtClean="0">
                <a:solidFill>
                  <a:srgbClr val="F0534B"/>
                </a:solidFill>
                <a:latin typeface="GE SS Two Bold" charset="-78"/>
                <a:ea typeface="GE SS Two Bold" charset="-78"/>
                <a:cs typeface="GE SS Two Bold" charset="-78"/>
              </a:rPr>
              <a:t>الاداري للمشروع </a:t>
            </a:r>
            <a:endParaRPr lang="en-US" sz="2400" dirty="0">
              <a:solidFill>
                <a:srgbClr val="F0534B"/>
              </a:solidFill>
              <a:latin typeface="GE SS Two Bold" charset="-78"/>
              <a:ea typeface="GE SS Two Bold" charset="-78"/>
              <a:cs typeface="GE SS Two Bold" charset="-78"/>
            </a:endParaRPr>
          </a:p>
        </p:txBody>
      </p:sp>
      <p:sp>
        <p:nvSpPr>
          <p:cNvPr id="43" name="Picture Placeholder 7"/>
          <p:cNvSpPr txBox="1">
            <a:spLocks/>
          </p:cNvSpPr>
          <p:nvPr/>
        </p:nvSpPr>
        <p:spPr>
          <a:xfrm>
            <a:off x="4130687" y="1367740"/>
            <a:ext cx="2580508" cy="588589"/>
          </a:xfrm>
          <a:prstGeom prst="rect">
            <a:avLst/>
          </a:prstGeom>
          <a:solidFill>
            <a:srgbClr val="F0534B"/>
          </a:solidFill>
          <a:ln w="38100">
            <a:solidFill>
              <a:schemeClr val="bg1">
                <a:lumMod val="65000"/>
              </a:schemeClr>
            </a:solidFill>
          </a:ln>
        </p:spPr>
        <p:txBody>
          <a:bodyPr vert="horz" lIns="117208" tIns="58604" rIns="117208" bIns="58604" rtlCol="0">
            <a:noAutofit/>
          </a:bodyPr>
          <a:lstStyle>
            <a:lvl1pPr>
              <a:defRPr sz="1000"/>
            </a:lvl1pPr>
          </a:lstStyle>
          <a:p>
            <a:pPr marR="0" lvl="0" algn="ctr" defTabSz="1172078" rtl="1" eaLnBrk="1" fontAlgn="auto" latinLnBrk="0" hangingPunct="1">
              <a:lnSpc>
                <a:spcPct val="100000"/>
              </a:lnSpc>
              <a:spcBef>
                <a:spcPct val="20000"/>
              </a:spcBef>
              <a:spcAft>
                <a:spcPts val="0"/>
              </a:spcAft>
              <a:buClrTx/>
              <a:buSzTx/>
              <a:tabLst/>
              <a:defRPr/>
            </a:pPr>
            <a:r>
              <a:rPr lang="ar-EG" sz="1400" dirty="0" smtClean="0">
                <a:latin typeface="GE SS Two Bold" charset="-78"/>
                <a:ea typeface="GE SS Two Bold" charset="-78"/>
                <a:cs typeface="GE SS Two Bold" charset="-78"/>
              </a:rPr>
              <a:t>حسن سيد عبدالناصر </a:t>
            </a:r>
            <a:br>
              <a:rPr lang="ar-EG" sz="1400" dirty="0" smtClean="0">
                <a:latin typeface="GE SS Two Bold" charset="-78"/>
                <a:ea typeface="GE SS Two Bold" charset="-78"/>
                <a:cs typeface="GE SS Two Bold" charset="-78"/>
              </a:rPr>
            </a:br>
            <a:r>
              <a:rPr lang="ar-EG" sz="1400" dirty="0" smtClean="0">
                <a:latin typeface="GE SS Two Bold" charset="-78"/>
                <a:ea typeface="GE SS Two Bold" charset="-78"/>
                <a:cs typeface="GE SS Two Bold" charset="-78"/>
              </a:rPr>
              <a:t>(المدير التنفيذي)</a:t>
            </a:r>
            <a:endParaRPr kumimoji="0" lang="en-GB" sz="1400" b="0" i="0" u="none" strike="noStrike" kern="1200" cap="none" spc="0" normalizeH="0" baseline="0" noProof="0" dirty="0">
              <a:ln>
                <a:noFill/>
              </a:ln>
              <a:solidFill>
                <a:schemeClr val="tx1"/>
              </a:solidFill>
              <a:effectLst/>
              <a:uLnTx/>
              <a:uFillTx/>
              <a:latin typeface="GE SS Two Bold" charset="-78"/>
              <a:ea typeface="GE SS Two Bold" charset="-78"/>
              <a:cs typeface="GE SS Two Bold" charset="-78"/>
            </a:endParaRPr>
          </a:p>
        </p:txBody>
      </p:sp>
      <p:sp>
        <p:nvSpPr>
          <p:cNvPr id="44" name="Shape 113"/>
          <p:cNvSpPr/>
          <p:nvPr/>
        </p:nvSpPr>
        <p:spPr>
          <a:xfrm>
            <a:off x="5420941" y="1956329"/>
            <a:ext cx="0" cy="144680"/>
          </a:xfrm>
          <a:prstGeom prst="line">
            <a:avLst/>
          </a:prstGeom>
          <a:ln w="12700">
            <a:solidFill>
              <a:srgbClr val="DCDEE0"/>
            </a:solidFill>
            <a:miter lim="400000"/>
          </a:ln>
        </p:spPr>
        <p:txBody>
          <a:bodyPr lIns="50800" tIns="50800" rIns="50800" bIns="50800" anchor="ctr"/>
          <a:lstStyle/>
          <a:p>
            <a:pPr lvl="0"/>
            <a:endParaRPr/>
          </a:p>
        </p:txBody>
      </p:sp>
      <p:sp>
        <p:nvSpPr>
          <p:cNvPr id="45" name="Picture Placeholder 7"/>
          <p:cNvSpPr txBox="1">
            <a:spLocks/>
          </p:cNvSpPr>
          <p:nvPr/>
        </p:nvSpPr>
        <p:spPr>
          <a:xfrm>
            <a:off x="4130687" y="604691"/>
            <a:ext cx="2580508" cy="588589"/>
          </a:xfrm>
          <a:prstGeom prst="rect">
            <a:avLst/>
          </a:prstGeom>
          <a:solidFill>
            <a:srgbClr val="F0534B"/>
          </a:solidFill>
          <a:ln w="38100">
            <a:solidFill>
              <a:schemeClr val="bg1">
                <a:lumMod val="65000"/>
              </a:schemeClr>
            </a:solidFill>
          </a:ln>
        </p:spPr>
        <p:txBody>
          <a:bodyPr vert="horz" lIns="117208" tIns="58604" rIns="117208" bIns="58604" rtlCol="0">
            <a:noAutofit/>
          </a:bodyPr>
          <a:lstStyle>
            <a:lvl1pPr>
              <a:defRPr sz="1000"/>
            </a:lvl1pPr>
          </a:lstStyle>
          <a:p>
            <a:pPr marR="0" lvl="0" algn="ctr" defTabSz="1172078" rtl="1" eaLnBrk="1" fontAlgn="auto" latinLnBrk="0" hangingPunct="1">
              <a:lnSpc>
                <a:spcPct val="100000"/>
              </a:lnSpc>
              <a:spcBef>
                <a:spcPct val="20000"/>
              </a:spcBef>
              <a:spcAft>
                <a:spcPts val="0"/>
              </a:spcAft>
              <a:buClrTx/>
              <a:buSzTx/>
              <a:tabLst/>
              <a:defRPr/>
            </a:pPr>
            <a:r>
              <a:rPr lang="ar-EG" sz="1400" dirty="0" smtClean="0">
                <a:latin typeface="GE SS Two Bold" charset="-78"/>
                <a:ea typeface="GE SS Two Bold" charset="-78"/>
                <a:cs typeface="GE SS Two Bold" charset="-78"/>
              </a:rPr>
              <a:t>مصطفي عبدالحميد علي </a:t>
            </a:r>
            <a:br>
              <a:rPr lang="ar-EG" sz="1400" dirty="0" smtClean="0">
                <a:latin typeface="GE SS Two Bold" charset="-78"/>
                <a:ea typeface="GE SS Two Bold" charset="-78"/>
                <a:cs typeface="GE SS Two Bold" charset="-78"/>
              </a:rPr>
            </a:br>
            <a:r>
              <a:rPr lang="ar-EG" sz="1400" dirty="0" smtClean="0">
                <a:latin typeface="GE SS Two Bold" charset="-78"/>
                <a:ea typeface="GE SS Two Bold" charset="-78"/>
                <a:cs typeface="GE SS Two Bold" charset="-78"/>
              </a:rPr>
              <a:t>(رئيس مجلس الادارة)</a:t>
            </a:r>
            <a:endParaRPr kumimoji="0" lang="en-GB" sz="1400" b="0" i="0" u="none" strike="noStrike" kern="1200" cap="none" spc="0" normalizeH="0" baseline="0" noProof="0" dirty="0">
              <a:ln>
                <a:noFill/>
              </a:ln>
              <a:solidFill>
                <a:schemeClr val="tx1"/>
              </a:solidFill>
              <a:effectLst/>
              <a:uLnTx/>
              <a:uFillTx/>
              <a:latin typeface="GE SS Two Bold" charset="-78"/>
              <a:ea typeface="GE SS Two Bold" charset="-78"/>
              <a:cs typeface="GE SS Two Bold" charset="-78"/>
            </a:endParaRPr>
          </a:p>
        </p:txBody>
      </p:sp>
      <p:sp>
        <p:nvSpPr>
          <p:cNvPr id="46" name="Shape 113"/>
          <p:cNvSpPr/>
          <p:nvPr/>
        </p:nvSpPr>
        <p:spPr>
          <a:xfrm>
            <a:off x="5392342" y="1223060"/>
            <a:ext cx="0" cy="144680"/>
          </a:xfrm>
          <a:prstGeom prst="line">
            <a:avLst/>
          </a:prstGeom>
          <a:ln w="12700">
            <a:solidFill>
              <a:srgbClr val="DCDEE0"/>
            </a:solidFill>
            <a:miter lim="400000"/>
          </a:ln>
        </p:spPr>
        <p:txBody>
          <a:bodyPr lIns="50800" tIns="50800" rIns="50800" bIns="50800" anchor="ctr"/>
          <a:lstStyle/>
          <a:p>
            <a:pPr lvl="0"/>
            <a:endParaRPr/>
          </a:p>
        </p:txBody>
      </p:sp>
      <p:sp>
        <p:nvSpPr>
          <p:cNvPr id="47" name="Shape 130"/>
          <p:cNvSpPr/>
          <p:nvPr/>
        </p:nvSpPr>
        <p:spPr>
          <a:xfrm>
            <a:off x="2368872" y="4440353"/>
            <a:ext cx="3142056" cy="66410"/>
          </a:xfrm>
          <a:prstGeom prst="line">
            <a:avLst/>
          </a:prstGeom>
          <a:ln w="12700">
            <a:solidFill>
              <a:srgbClr val="DCDEE0"/>
            </a:solidFill>
            <a:miter lim="400000"/>
          </a:ln>
        </p:spPr>
        <p:txBody>
          <a:bodyPr lIns="50800" tIns="50800" rIns="50800" bIns="50800" anchor="ctr"/>
          <a:lstStyle/>
          <a:p>
            <a:pPr lvl="0"/>
            <a:endParaRP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wipe(up)">
                                      <p:cBhvr>
                                        <p:cTn id="13" dur="500"/>
                                        <p:tgtEl>
                                          <p:spTgt spid="79"/>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right)">
                                      <p:cBhvr>
                                        <p:cTn id="17" dur="500"/>
                                        <p:tgtEl>
                                          <p:spTgt spid="8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up)">
                                      <p:cBhvr>
                                        <p:cTn id="21" dur="500"/>
                                        <p:tgtEl>
                                          <p:spTgt spid="5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500" fill="hold"/>
                                        <p:tgtEl>
                                          <p:spTgt spid="61"/>
                                        </p:tgtEl>
                                        <p:attrNameLst>
                                          <p:attrName>ppt_w</p:attrName>
                                        </p:attrNameLst>
                                      </p:cBhvr>
                                      <p:tavLst>
                                        <p:tav tm="0">
                                          <p:val>
                                            <p:fltVal val="0"/>
                                          </p:val>
                                        </p:tav>
                                        <p:tav tm="100000">
                                          <p:val>
                                            <p:strVal val="#ppt_w"/>
                                          </p:val>
                                        </p:tav>
                                      </p:tavLst>
                                    </p:anim>
                                    <p:anim calcmode="lin" valueType="num">
                                      <p:cBhvr>
                                        <p:cTn id="26" dur="500" fill="hold"/>
                                        <p:tgtEl>
                                          <p:spTgt spid="61"/>
                                        </p:tgtEl>
                                        <p:attrNameLst>
                                          <p:attrName>ppt_h</p:attrName>
                                        </p:attrNameLst>
                                      </p:cBhvr>
                                      <p:tavLst>
                                        <p:tav tm="0">
                                          <p:val>
                                            <p:fltVal val="0"/>
                                          </p:val>
                                        </p:tav>
                                        <p:tav tm="100000">
                                          <p:val>
                                            <p:strVal val="#ppt_h"/>
                                          </p:val>
                                        </p:tav>
                                      </p:tavLst>
                                    </p:anim>
                                    <p:animEffect transition="in" filter="fade">
                                      <p:cBhvr>
                                        <p:cTn id="27" dur="500"/>
                                        <p:tgtEl>
                                          <p:spTgt spid="61"/>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left)">
                                      <p:cBhvr>
                                        <p:cTn id="31" dur="500"/>
                                        <p:tgtEl>
                                          <p:spTgt spid="82"/>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up)">
                                      <p:cBhvr>
                                        <p:cTn id="35" dur="500"/>
                                        <p:tgtEl>
                                          <p:spTgt spid="55"/>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500" fill="hold"/>
                                        <p:tgtEl>
                                          <p:spTgt spid="59"/>
                                        </p:tgtEl>
                                        <p:attrNameLst>
                                          <p:attrName>ppt_w</p:attrName>
                                        </p:attrNameLst>
                                      </p:cBhvr>
                                      <p:tavLst>
                                        <p:tav tm="0">
                                          <p:val>
                                            <p:fltVal val="0"/>
                                          </p:val>
                                        </p:tav>
                                        <p:tav tm="100000">
                                          <p:val>
                                            <p:strVal val="#ppt_w"/>
                                          </p:val>
                                        </p:tav>
                                      </p:tavLst>
                                    </p:anim>
                                    <p:anim calcmode="lin" valueType="num">
                                      <p:cBhvr>
                                        <p:cTn id="40" dur="500" fill="hold"/>
                                        <p:tgtEl>
                                          <p:spTgt spid="59"/>
                                        </p:tgtEl>
                                        <p:attrNameLst>
                                          <p:attrName>ppt_h</p:attrName>
                                        </p:attrNameLst>
                                      </p:cBhvr>
                                      <p:tavLst>
                                        <p:tav tm="0">
                                          <p:val>
                                            <p:fltVal val="0"/>
                                          </p:val>
                                        </p:tav>
                                        <p:tav tm="100000">
                                          <p:val>
                                            <p:strVal val="#ppt_h"/>
                                          </p:val>
                                        </p:tav>
                                      </p:tavLst>
                                    </p:anim>
                                    <p:animEffect transition="in" filter="fade">
                                      <p:cBhvr>
                                        <p:cTn id="41" dur="500"/>
                                        <p:tgtEl>
                                          <p:spTgt spid="59"/>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animEffect transition="in" filter="fade">
                                      <p:cBhvr>
                                        <p:cTn id="51" dur="500"/>
                                        <p:tgtEl>
                                          <p:spTgt spid="60"/>
                                        </p:tgtEl>
                                      </p:cBhvr>
                                    </p:animEffect>
                                  </p:childTnLst>
                                </p:cTn>
                              </p:par>
                            </p:childTnLst>
                          </p:cTn>
                        </p:par>
                        <p:par>
                          <p:cTn id="52" fill="hold">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up)">
                                      <p:cBhvr>
                                        <p:cTn id="55" dur="500"/>
                                        <p:tgtEl>
                                          <p:spTgt spid="80"/>
                                        </p:tgtEl>
                                      </p:cBhvr>
                                    </p:animEffect>
                                  </p:childTnLst>
                                </p:cTn>
                              </p:par>
                            </p:childTnLst>
                          </p:cTn>
                        </p:par>
                        <p:par>
                          <p:cTn id="56" fill="hold">
                            <p:stCondLst>
                              <p:cond delay="5500"/>
                            </p:stCondLst>
                            <p:childTnLst>
                              <p:par>
                                <p:cTn id="57" presetID="22" presetClass="entr" presetSubtype="2"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wipe(right)">
                                      <p:cBhvr>
                                        <p:cTn id="59" dur="500"/>
                                        <p:tgtEl>
                                          <p:spTgt spid="83"/>
                                        </p:tgtEl>
                                      </p:cBhvr>
                                    </p:animEffect>
                                  </p:childTnLst>
                                </p:cTn>
                              </p:par>
                            </p:childTnLst>
                          </p:cTn>
                        </p:par>
                        <p:par>
                          <p:cTn id="60" fill="hold">
                            <p:stCondLst>
                              <p:cond delay="6000"/>
                            </p:stCondLst>
                            <p:childTnLst>
                              <p:par>
                                <p:cTn id="61" presetID="22" presetClass="entr" presetSubtype="1"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up)">
                                      <p:cBhvr>
                                        <p:cTn id="63" dur="500"/>
                                        <p:tgtEl>
                                          <p:spTgt spid="53"/>
                                        </p:tgtEl>
                                      </p:cBhvr>
                                    </p:animEffect>
                                  </p:childTnLst>
                                </p:cTn>
                              </p:par>
                            </p:childTnLst>
                          </p:cTn>
                        </p:par>
                        <p:par>
                          <p:cTn id="64" fill="hold">
                            <p:stCondLst>
                              <p:cond delay="6500"/>
                            </p:stCondLst>
                            <p:childTnLst>
                              <p:par>
                                <p:cTn id="65" presetID="53" presetClass="entr" presetSubtype="16"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p:cTn id="67" dur="500" fill="hold"/>
                                        <p:tgtEl>
                                          <p:spTgt spid="58"/>
                                        </p:tgtEl>
                                        <p:attrNameLst>
                                          <p:attrName>ppt_w</p:attrName>
                                        </p:attrNameLst>
                                      </p:cBhvr>
                                      <p:tavLst>
                                        <p:tav tm="0">
                                          <p:val>
                                            <p:fltVal val="0"/>
                                          </p:val>
                                        </p:tav>
                                        <p:tav tm="100000">
                                          <p:val>
                                            <p:strVal val="#ppt_w"/>
                                          </p:val>
                                        </p:tav>
                                      </p:tavLst>
                                    </p:anim>
                                    <p:anim calcmode="lin" valueType="num">
                                      <p:cBhvr>
                                        <p:cTn id="68" dur="500" fill="hold"/>
                                        <p:tgtEl>
                                          <p:spTgt spid="58"/>
                                        </p:tgtEl>
                                        <p:attrNameLst>
                                          <p:attrName>ppt_h</p:attrName>
                                        </p:attrNameLst>
                                      </p:cBhvr>
                                      <p:tavLst>
                                        <p:tav tm="0">
                                          <p:val>
                                            <p:fltVal val="0"/>
                                          </p:val>
                                        </p:tav>
                                        <p:tav tm="100000">
                                          <p:val>
                                            <p:strVal val="#ppt_h"/>
                                          </p:val>
                                        </p:tav>
                                      </p:tavLst>
                                    </p:anim>
                                    <p:animEffect transition="in" filter="fade">
                                      <p:cBhvr>
                                        <p:cTn id="69" dur="500"/>
                                        <p:tgtEl>
                                          <p:spTgt spid="58"/>
                                        </p:tgtEl>
                                      </p:cBhvr>
                                    </p:animEffect>
                                  </p:childTnLst>
                                </p:cTn>
                              </p:par>
                            </p:childTnLst>
                          </p:cTn>
                        </p:par>
                        <p:par>
                          <p:cTn id="70" fill="hold">
                            <p:stCondLst>
                              <p:cond delay="7000"/>
                            </p:stCondLst>
                            <p:childTnLst>
                              <p:par>
                                <p:cTn id="71" presetID="22" presetClass="entr" presetSubtype="8" fill="hold" grpId="0" nodeType="after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wipe(left)">
                                      <p:cBhvr>
                                        <p:cTn id="73" dur="500"/>
                                        <p:tgtEl>
                                          <p:spTgt spid="84"/>
                                        </p:tgtEl>
                                      </p:cBhvr>
                                    </p:animEffect>
                                  </p:childTnLst>
                                </p:cTn>
                              </p:par>
                            </p:childTnLst>
                          </p:cTn>
                        </p:par>
                        <p:par>
                          <p:cTn id="74" fill="hold">
                            <p:stCondLst>
                              <p:cond delay="7500"/>
                            </p:stCondLst>
                            <p:childTnLst>
                              <p:par>
                                <p:cTn id="75" presetID="22" presetClass="entr" presetSubtype="1"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up)">
                                      <p:cBhvr>
                                        <p:cTn id="77" dur="500"/>
                                        <p:tgtEl>
                                          <p:spTgt spid="52"/>
                                        </p:tgtEl>
                                      </p:cBhvr>
                                    </p:animEffect>
                                  </p:childTnLst>
                                </p:cTn>
                              </p:par>
                            </p:childTnLst>
                          </p:cTn>
                        </p:par>
                        <p:par>
                          <p:cTn id="78" fill="hold">
                            <p:stCondLst>
                              <p:cond delay="8000"/>
                            </p:stCondLst>
                            <p:childTnLst>
                              <p:par>
                                <p:cTn id="79" presetID="53" presetClass="entr" presetSubtype="16" fill="hold" grpId="0"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500" fill="hold"/>
                                        <p:tgtEl>
                                          <p:spTgt spid="57"/>
                                        </p:tgtEl>
                                        <p:attrNameLst>
                                          <p:attrName>ppt_w</p:attrName>
                                        </p:attrNameLst>
                                      </p:cBhvr>
                                      <p:tavLst>
                                        <p:tav tm="0">
                                          <p:val>
                                            <p:fltVal val="0"/>
                                          </p:val>
                                        </p:tav>
                                        <p:tav tm="100000">
                                          <p:val>
                                            <p:strVal val="#ppt_w"/>
                                          </p:val>
                                        </p:tav>
                                      </p:tavLst>
                                    </p:anim>
                                    <p:anim calcmode="lin" valueType="num">
                                      <p:cBhvr>
                                        <p:cTn id="82" dur="500" fill="hold"/>
                                        <p:tgtEl>
                                          <p:spTgt spid="57"/>
                                        </p:tgtEl>
                                        <p:attrNameLst>
                                          <p:attrName>ppt_h</p:attrName>
                                        </p:attrNameLst>
                                      </p:cBhvr>
                                      <p:tavLst>
                                        <p:tav tm="0">
                                          <p:val>
                                            <p:fltVal val="0"/>
                                          </p:val>
                                        </p:tav>
                                        <p:tav tm="100000">
                                          <p:val>
                                            <p:strVal val="#ppt_h"/>
                                          </p:val>
                                        </p:tav>
                                      </p:tavLst>
                                    </p:anim>
                                    <p:animEffect transition="in" filter="fade">
                                      <p:cBhvr>
                                        <p:cTn id="83" dur="500"/>
                                        <p:tgtEl>
                                          <p:spTgt spid="57"/>
                                        </p:tgtEl>
                                      </p:cBhvr>
                                    </p:animEffect>
                                  </p:childTnLst>
                                </p:cTn>
                              </p:par>
                            </p:childTnLst>
                          </p:cTn>
                        </p:par>
                        <p:par>
                          <p:cTn id="84" fill="hold">
                            <p:stCondLst>
                              <p:cond delay="8500"/>
                            </p:stCondLst>
                            <p:childTnLst>
                              <p:par>
                                <p:cTn id="85" presetID="53" presetClass="entr" presetSubtype="16"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childTnLst>
                          </p:cTn>
                        </p:par>
                        <p:par>
                          <p:cTn id="90" fill="hold">
                            <p:stCondLst>
                              <p:cond delay="9000"/>
                            </p:stCondLst>
                            <p:childTnLst>
                              <p:par>
                                <p:cTn id="91" presetID="22" presetClass="entr" presetSubtype="1" fill="hold" grpId="0" nodeType="after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par>
                          <p:cTn id="94" fill="hold">
                            <p:stCondLst>
                              <p:cond delay="9500"/>
                            </p:stCondLst>
                            <p:childTnLst>
                              <p:par>
                                <p:cTn id="95" presetID="53" presetClass="entr" presetSubtype="16"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p:cTn id="97" dur="500" fill="hold"/>
                                        <p:tgtEl>
                                          <p:spTgt spid="45"/>
                                        </p:tgtEl>
                                        <p:attrNameLst>
                                          <p:attrName>ppt_w</p:attrName>
                                        </p:attrNameLst>
                                      </p:cBhvr>
                                      <p:tavLst>
                                        <p:tav tm="0">
                                          <p:val>
                                            <p:fltVal val="0"/>
                                          </p:val>
                                        </p:tav>
                                        <p:tav tm="100000">
                                          <p:val>
                                            <p:strVal val="#ppt_w"/>
                                          </p:val>
                                        </p:tav>
                                      </p:tavLst>
                                    </p:anim>
                                    <p:anim calcmode="lin" valueType="num">
                                      <p:cBhvr>
                                        <p:cTn id="98" dur="500" fill="hold"/>
                                        <p:tgtEl>
                                          <p:spTgt spid="45"/>
                                        </p:tgtEl>
                                        <p:attrNameLst>
                                          <p:attrName>ppt_h</p:attrName>
                                        </p:attrNameLst>
                                      </p:cBhvr>
                                      <p:tavLst>
                                        <p:tav tm="0">
                                          <p:val>
                                            <p:fltVal val="0"/>
                                          </p:val>
                                        </p:tav>
                                        <p:tav tm="100000">
                                          <p:val>
                                            <p:strVal val="#ppt_h"/>
                                          </p:val>
                                        </p:tav>
                                      </p:tavLst>
                                    </p:anim>
                                    <p:animEffect transition="in" filter="fade">
                                      <p:cBhvr>
                                        <p:cTn id="99" dur="500"/>
                                        <p:tgtEl>
                                          <p:spTgt spid="45"/>
                                        </p:tgtEl>
                                      </p:cBhvr>
                                    </p:animEffect>
                                  </p:childTnLst>
                                </p:cTn>
                              </p:par>
                            </p:childTnLst>
                          </p:cTn>
                        </p:par>
                        <p:par>
                          <p:cTn id="100" fill="hold">
                            <p:stCondLst>
                              <p:cond delay="10000"/>
                            </p:stCondLst>
                            <p:childTnLst>
                              <p:par>
                                <p:cTn id="101" presetID="22" presetClass="entr" presetSubtype="1"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wipe(up)">
                                      <p:cBhvr>
                                        <p:cTn id="103" dur="500"/>
                                        <p:tgtEl>
                                          <p:spTgt spid="46"/>
                                        </p:tgtEl>
                                      </p:cBhvr>
                                    </p:animEffect>
                                  </p:childTnLst>
                                </p:cTn>
                              </p:par>
                            </p:childTnLst>
                          </p:cTn>
                        </p:par>
                        <p:par>
                          <p:cTn id="104" fill="hold">
                            <p:stCondLst>
                              <p:cond delay="10500"/>
                            </p:stCondLst>
                            <p:childTnLst>
                              <p:par>
                                <p:cTn id="105" presetID="22" presetClass="entr" presetSubtype="2" fill="hold" grpId="0"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wipe(right)">
                                      <p:cBhvr>
                                        <p:cTn id="10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79" grpId="0" animBg="1"/>
      <p:bldP spid="80" grpId="0" animBg="1"/>
      <p:bldP spid="81" grpId="0" animBg="1"/>
      <p:bldP spid="82" grpId="0" animBg="1"/>
      <p:bldP spid="83" grpId="0" animBg="1"/>
      <p:bldP spid="84" grpId="0" animBg="1"/>
      <p:bldP spid="85" grpId="0" animBg="1"/>
      <p:bldP spid="43" grpId="0" animBg="1"/>
      <p:bldP spid="44" grpId="0"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161362500"/>
              </p:ext>
            </p:extLst>
          </p:nvPr>
        </p:nvGraphicFramePr>
        <p:xfrm>
          <a:off x="7908059" y="1831395"/>
          <a:ext cx="3790124" cy="4642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8718947" y="1359089"/>
            <a:ext cx="2395207" cy="461665"/>
          </a:xfrm>
          <a:prstGeom prst="rect">
            <a:avLst/>
          </a:prstGeom>
          <a:noFill/>
        </p:spPr>
        <p:txBody>
          <a:bodyPr wrap="none" rtlCol="0">
            <a:spAutoFit/>
          </a:bodyPr>
          <a:lstStyle/>
          <a:p>
            <a:pPr lvl="0" algn="r" rtl="1"/>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وصف  </a:t>
            </a:r>
            <a:r>
              <a:rPr lang="ar-EG"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المشروع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5" name="Rectangle 14"/>
          <p:cNvSpPr/>
          <p:nvPr/>
        </p:nvSpPr>
        <p:spPr>
          <a:xfrm>
            <a:off x="1600138" y="1819178"/>
            <a:ext cx="2319254" cy="59605"/>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142424" y="1797895"/>
            <a:ext cx="2240605" cy="4571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flipV="1">
            <a:off x="8718947" y="1752176"/>
            <a:ext cx="2168349" cy="45719"/>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rot="5400000">
            <a:off x="2360612"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810394"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1">
            <a:extLst>
              <a:ext uri="{FF2B5EF4-FFF2-40B4-BE49-F238E27FC236}">
                <a16:creationId xmlns:a16="http://schemas.microsoft.com/office/drawing/2014/main" xmlns="" id="{76B9CD63-8152-4054-8E8B-38906CC61300}"/>
              </a:ext>
            </a:extLst>
          </p:cNvPr>
          <p:cNvSpPr/>
          <p:nvPr/>
        </p:nvSpPr>
        <p:spPr>
          <a:xfrm rot="5400000">
            <a:off x="9951292" y="183034"/>
            <a:ext cx="45720" cy="1968280"/>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3">
            <a:extLst>
              <a:ext uri="{FF2B5EF4-FFF2-40B4-BE49-F238E27FC236}">
                <a16:creationId xmlns:a16="http://schemas.microsoft.com/office/drawing/2014/main" xmlns="" id="{900C4825-2BB9-4982-B6EC-F5E2F7964747}"/>
              </a:ext>
            </a:extLst>
          </p:cNvPr>
          <p:cNvSpPr txBox="1"/>
          <p:nvPr/>
        </p:nvSpPr>
        <p:spPr>
          <a:xfrm>
            <a:off x="9062072" y="735297"/>
            <a:ext cx="1976823" cy="461665"/>
          </a:xfrm>
          <a:prstGeom prst="rect">
            <a:avLst/>
          </a:prstGeom>
          <a:noFill/>
        </p:spPr>
        <p:txBody>
          <a:bodyPr wrap="none" rtlCol="0">
            <a:spAutoFit/>
          </a:bodyPr>
          <a:lstStyle/>
          <a:p>
            <a:pPr lvl="0" algn="r" rtl="1"/>
            <a:r>
              <a:rPr lang="ar-EG" sz="2400" dirty="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عن </a:t>
            </a:r>
            <a:r>
              <a:rPr lang="ar-EG"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المشروع :</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0" name="TextBox 9">
            <a:extLst>
              <a:ext uri="{FF2B5EF4-FFF2-40B4-BE49-F238E27FC236}">
                <a16:creationId xmlns:a16="http://schemas.microsoft.com/office/drawing/2014/main" xmlns="" id="{66120361-A912-4BD5-8D97-07E9F702281A}"/>
              </a:ext>
            </a:extLst>
          </p:cNvPr>
          <p:cNvSpPr txBox="1"/>
          <p:nvPr/>
        </p:nvSpPr>
        <p:spPr>
          <a:xfrm>
            <a:off x="4591435" y="1387315"/>
            <a:ext cx="3342582" cy="461665"/>
          </a:xfrm>
          <a:prstGeom prst="rect">
            <a:avLst/>
          </a:prstGeom>
          <a:noFill/>
        </p:spPr>
        <p:txBody>
          <a:bodyPr wrap="none" rtlCol="0">
            <a:spAutoFit/>
          </a:bodyPr>
          <a:lstStyle/>
          <a:p>
            <a:pPr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الهدف العام للمشروع:</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1" name="TextBox 9">
            <a:extLst>
              <a:ext uri="{FF2B5EF4-FFF2-40B4-BE49-F238E27FC236}">
                <a16:creationId xmlns:a16="http://schemas.microsoft.com/office/drawing/2014/main" xmlns="" id="{0C27BCD7-5F78-4EBA-AE92-C9A06FDDD4E6}"/>
              </a:ext>
            </a:extLst>
          </p:cNvPr>
          <p:cNvSpPr txBox="1"/>
          <p:nvPr/>
        </p:nvSpPr>
        <p:spPr>
          <a:xfrm>
            <a:off x="474464" y="1417118"/>
            <a:ext cx="3889206" cy="461665"/>
          </a:xfrm>
          <a:prstGeom prst="rect">
            <a:avLst/>
          </a:prstGeom>
          <a:noFill/>
        </p:spPr>
        <p:txBody>
          <a:bodyPr wrap="none" rtlCol="0">
            <a:spAutoFit/>
          </a:bodyPr>
          <a:lstStyle/>
          <a:p>
            <a:pPr algn="r" rtl="1"/>
            <a:r>
              <a:rPr lang="ar-EG" sz="2400" dirty="0" smtClean="0">
                <a:solidFill>
                  <a:prstClr val="black">
                    <a:lumMod val="65000"/>
                    <a:lumOff val="35000"/>
                  </a:prstClr>
                </a:solidFill>
                <a:latin typeface="GE SS Two Bold" panose="020A0503020102020204" pitchFamily="18" charset="-78"/>
                <a:ea typeface="GE SS Two Bold" panose="020A0503020102020204" pitchFamily="18" charset="-78"/>
                <a:cs typeface="GE SS Two Bold" panose="020A0503020102020204" pitchFamily="18" charset="-78"/>
              </a:rPr>
              <a:t>الاهداف المحدده للمشروع:</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graphicFrame>
        <p:nvGraphicFramePr>
          <p:cNvPr id="12" name="Diagram 11"/>
          <p:cNvGraphicFramePr/>
          <p:nvPr>
            <p:extLst>
              <p:ext uri="{D42A27DB-BD31-4B8C-83A1-F6EECF244321}">
                <p14:modId xmlns:p14="http://schemas.microsoft.com/office/powerpoint/2010/main" val="1287054021"/>
              </p:ext>
            </p:extLst>
          </p:nvPr>
        </p:nvGraphicFramePr>
        <p:xfrm>
          <a:off x="4418012" y="2209800"/>
          <a:ext cx="3276600"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4" name="Picture 2"/>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135" y="209106"/>
            <a:ext cx="223202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2550766577"/>
              </p:ext>
            </p:extLst>
          </p:nvPr>
        </p:nvGraphicFramePr>
        <p:xfrm>
          <a:off x="227012" y="2019471"/>
          <a:ext cx="3910722" cy="44545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270260203"/>
      </p:ext>
    </p:extLst>
  </p:cSld>
  <p:clrMapOvr>
    <a:masterClrMapping/>
  </p:clrMapOvr>
  <p:transition spd="slow">
    <p:cover dir="r"/>
  </p:transition>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2">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85000"/>
            <a:lumOff val="15000"/>
            <a:alpha val="77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3913</TotalTime>
  <Words>1607</Words>
  <Application>Microsoft Office PowerPoint</Application>
  <PresentationFormat>Custom</PresentationFormat>
  <Paragraphs>253</Paragraphs>
  <Slides>18</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18</vt:i4>
      </vt:variant>
    </vt:vector>
  </HeadingPairs>
  <TitlesOfParts>
    <vt:vector size="40" baseType="lpstr">
      <vt:lpstr>Arial</vt:lpstr>
      <vt:lpstr>Helvetica Neue W23 for SKY Reg</vt:lpstr>
      <vt:lpstr>Roboto</vt:lpstr>
      <vt:lpstr>Bodoni MT Black</vt:lpstr>
      <vt:lpstr>Times New Roman</vt:lpstr>
      <vt:lpstr>Helvetica</vt:lpstr>
      <vt:lpstr>Source Sans Pro Light</vt:lpstr>
      <vt:lpstr>Helvetica Light</vt:lpstr>
      <vt:lpstr>Aleo Light</vt:lpstr>
      <vt:lpstr>Source Sans Pro</vt:lpstr>
      <vt:lpstr>GE SS Two Bold</vt:lpstr>
      <vt:lpstr>Sosa</vt:lpstr>
      <vt:lpstr>Open Sans</vt:lpstr>
      <vt:lpstr>Calibri Light</vt:lpstr>
      <vt:lpstr>Open Sans Extrabold</vt:lpstr>
      <vt:lpstr>Open Sans Light</vt:lpstr>
      <vt:lpstr>Sinkin Sans 400 Regular</vt:lpstr>
      <vt:lpstr>et-line</vt:lpstr>
      <vt:lpstr>Simplified Arabic</vt:lpstr>
      <vt:lpstr>Helvetica Neue W23 for SKY Bd</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Serma</dc:creator>
  <cp:lastModifiedBy>EGYPT</cp:lastModifiedBy>
  <cp:revision>1784</cp:revision>
  <dcterms:created xsi:type="dcterms:W3CDTF">2015-09-19T05:52:39Z</dcterms:created>
  <dcterms:modified xsi:type="dcterms:W3CDTF">2018-11-26T09:48:29Z</dcterms:modified>
</cp:coreProperties>
</file>