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4" r:id="rId19"/>
    <p:sldId id="273" r:id="rId20"/>
    <p:sldId id="275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78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4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23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77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95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29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14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29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25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71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20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0488989-34F4-433E-9ED8-3A7AAE7398A8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B6E6FF6-FAE8-4700-8B48-A40AE620983B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01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9307" y="4955165"/>
            <a:ext cx="8720922" cy="1611287"/>
          </a:xfrm>
        </p:spPr>
        <p:txBody>
          <a:bodyPr>
            <a:noAutofit/>
          </a:bodyPr>
          <a:lstStyle/>
          <a:p>
            <a:pPr algn="l"/>
            <a:r>
              <a:rPr lang="fr-FR" sz="3600" dirty="0" smtClean="0"/>
              <a:t>COMMUNE ARBAA SAHEL – PROVINCE DE TIZNIT – Région </a:t>
            </a:r>
            <a:r>
              <a:rPr lang="fr-FR" sz="3600" dirty="0" err="1" smtClean="0"/>
              <a:t>souss</a:t>
            </a:r>
            <a:r>
              <a:rPr lang="fr-FR" sz="3600" dirty="0" smtClean="0"/>
              <a:t> massa – le royaume du </a:t>
            </a:r>
            <a:r>
              <a:rPr lang="fr-FR" sz="3600" dirty="0" err="1" smtClean="0"/>
              <a:t>maroc</a:t>
            </a:r>
            <a:r>
              <a:rPr lang="fr-FR" sz="3600" dirty="0" smtClean="0"/>
              <a:t> 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610600" y="4687129"/>
            <a:ext cx="3200400" cy="1463040"/>
          </a:xfrm>
        </p:spPr>
        <p:txBody>
          <a:bodyPr/>
          <a:lstStyle/>
          <a:p>
            <a:pPr algn="ctr"/>
            <a:r>
              <a:rPr lang="fr-FR" b="1" dirty="0" smtClean="0"/>
              <a:t>ANNEE ASSOCIATIVE 2022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55" y="4315962"/>
            <a:ext cx="4678690" cy="3240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6407" y="232013"/>
            <a:ext cx="4967785" cy="12965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15" y="-169942"/>
            <a:ext cx="2984775" cy="2066981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59307" y="2149792"/>
            <a:ext cx="11081983" cy="14630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ASSOCIATION CINEMA BLEU – SAHEL</a:t>
            </a:r>
          </a:p>
          <a:p>
            <a:pPr algn="ctr"/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UNE NOUVELLE génération sahélienne 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94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MAI 2022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024129" y="2286000"/>
            <a:ext cx="5840696" cy="4023360"/>
          </a:xfrm>
        </p:spPr>
        <p:txBody>
          <a:bodyPr/>
          <a:lstStyle/>
          <a:p>
            <a:pPr algn="ctr"/>
            <a:r>
              <a:rPr lang="fr-FR" sz="3200" dirty="0" smtClean="0"/>
              <a:t>Animer une soirée à l’internat </a:t>
            </a:r>
            <a:endParaRPr lang="fr-FR" sz="3200" dirty="0"/>
          </a:p>
          <a:p>
            <a:pPr algn="ctr"/>
            <a:r>
              <a:rPr lang="fr-FR" sz="2400" dirty="0"/>
              <a:t>Partenaire</a:t>
            </a:r>
          </a:p>
          <a:p>
            <a:pPr algn="ctr"/>
            <a:r>
              <a:rPr lang="fr-FR" sz="2400" dirty="0" smtClean="0"/>
              <a:t>Association TAMOUNT, Association les amis berbères, Université Vives en Belgique Kortrijk, Association de l’internat.  </a:t>
            </a:r>
            <a:endParaRPr lang="fr-FR" sz="2400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42" y="3998792"/>
            <a:ext cx="3050275" cy="30502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77" y="5265032"/>
            <a:ext cx="1447800" cy="5177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38" y="691825"/>
            <a:ext cx="4091177" cy="578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8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MAI 2022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" y="2057536"/>
            <a:ext cx="4022725" cy="402272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65" y="2057536"/>
            <a:ext cx="4022725" cy="40227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0" y="2057535"/>
            <a:ext cx="402272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39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aout 2022 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1024129" y="2286000"/>
            <a:ext cx="5840696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dirty="0" smtClean="0"/>
              <a:t>Organisation d’un été culturel</a:t>
            </a:r>
          </a:p>
          <a:p>
            <a:pPr algn="ctr"/>
            <a:r>
              <a:rPr lang="fr-FR" sz="2400" dirty="0" smtClean="0"/>
              <a:t>Partenaire</a:t>
            </a:r>
          </a:p>
          <a:p>
            <a:pPr algn="ctr"/>
            <a:r>
              <a:rPr lang="fr-FR" sz="2400" dirty="0" smtClean="0"/>
              <a:t>La commune territoriale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23" y="3912745"/>
            <a:ext cx="1249907" cy="12499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04" y="1143136"/>
            <a:ext cx="4446759" cy="44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59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aout 2022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465"/>
            <a:ext cx="4022725" cy="402272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25" y="2190465"/>
            <a:ext cx="4003390" cy="4003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15" y="2190465"/>
            <a:ext cx="4022726" cy="40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4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aout 2022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832"/>
            <a:ext cx="3976115" cy="39761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20" y="2106372"/>
            <a:ext cx="3971498" cy="39714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72" y="2106371"/>
            <a:ext cx="3940928" cy="39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5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Formation et atelier - 2022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2" y="1825332"/>
            <a:ext cx="3386319" cy="3386319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81" y="1680911"/>
            <a:ext cx="3530739" cy="35307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46" y="3739487"/>
            <a:ext cx="2920619" cy="29206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93" y="3739487"/>
            <a:ext cx="3045687" cy="30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79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Produits réalisés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2286000"/>
            <a:ext cx="5635979" cy="4023360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/>
              <a:t>FILM COURT METRAGE </a:t>
            </a:r>
          </a:p>
          <a:p>
            <a:pPr algn="ctr"/>
            <a:r>
              <a:rPr lang="fr-FR" sz="2800" dirty="0" smtClean="0"/>
              <a:t>« Un message d’une goute d’eau »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07" y="1335024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51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Produits réalisés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0198" y="1958454"/>
            <a:ext cx="4707932" cy="4023360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/>
              <a:t>Travaux artistiques avec l’intelligence artificielle</a:t>
            </a:r>
          </a:p>
          <a:p>
            <a:pPr algn="ctr"/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7" y="2947916"/>
            <a:ext cx="2581941" cy="37736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39" y="2949928"/>
            <a:ext cx="2571226" cy="37579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29" y="2949928"/>
            <a:ext cx="2571226" cy="37579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39" y="2947916"/>
            <a:ext cx="2572603" cy="375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52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Activités programmées vers la fin 2022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8287" y="2834640"/>
            <a:ext cx="10371753" cy="4023360"/>
          </a:xfrm>
        </p:spPr>
        <p:txBody>
          <a:bodyPr>
            <a:normAutofit/>
          </a:bodyPr>
          <a:lstStyle/>
          <a:p>
            <a:pPr algn="just"/>
            <a:r>
              <a:rPr lang="fr-FR" sz="3200" dirty="0" smtClean="0"/>
              <a:t>- Exposition photographique du patrimoine matériel amazigh/ sahéliens (roches, monuments, vêtement, produits terroirs … )</a:t>
            </a:r>
          </a:p>
          <a:p>
            <a:pPr algn="just"/>
            <a:r>
              <a:rPr lang="fr-FR" sz="3200" dirty="0" smtClean="0"/>
              <a:t>- Action sociale 2022 en Hiver, Action de solidarité et de développement dédiée à une école primaire donnée à la région.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89066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D’action futur - 2023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4168" y="2299648"/>
            <a:ext cx="10439991" cy="4023360"/>
          </a:xfrm>
        </p:spPr>
        <p:txBody>
          <a:bodyPr>
            <a:normAutofit/>
          </a:bodyPr>
          <a:lstStyle/>
          <a:p>
            <a:pPr algn="just"/>
            <a:r>
              <a:rPr lang="fr-FR" sz="3600" dirty="0" smtClean="0"/>
              <a:t>La promotion de la culture et aspects Amazighs à travers l’audiovisuel. </a:t>
            </a:r>
          </a:p>
          <a:p>
            <a:pPr algn="just"/>
            <a:r>
              <a:rPr lang="fr-FR" sz="3600" dirty="0" smtClean="0"/>
              <a:t>Réalisation et production en langue amazighe et en langue française. </a:t>
            </a:r>
          </a:p>
          <a:p>
            <a:pPr algn="just"/>
            <a:r>
              <a:rPr lang="fr-FR" sz="3600" dirty="0" smtClean="0"/>
              <a:t>Partenariat avec les étudiants de l’université Vives </a:t>
            </a:r>
            <a:r>
              <a:rPr lang="fr-FR" sz="3600" dirty="0" err="1" smtClean="0"/>
              <a:t>Hoge</a:t>
            </a:r>
            <a:r>
              <a:rPr lang="fr-FR" sz="3600" dirty="0" smtClean="0"/>
              <a:t> </a:t>
            </a:r>
            <a:r>
              <a:rPr lang="fr-FR" sz="3600" dirty="0" err="1" smtClean="0"/>
              <a:t>School</a:t>
            </a:r>
            <a:r>
              <a:rPr lang="fr-FR" sz="3600" dirty="0" smtClean="0"/>
              <a:t> promotion 2023.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97114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JANVIER 2022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876" y="2084832"/>
            <a:ext cx="5963527" cy="4023360"/>
          </a:xfrm>
        </p:spPr>
        <p:txBody>
          <a:bodyPr>
            <a:normAutofit/>
          </a:bodyPr>
          <a:lstStyle/>
          <a:p>
            <a:pPr algn="ctr"/>
            <a:r>
              <a:rPr lang="fr-FR" sz="3600" dirty="0" smtClean="0"/>
              <a:t>Célébrer la nouvelle année Amazighe </a:t>
            </a:r>
          </a:p>
          <a:p>
            <a:pPr algn="ctr"/>
            <a:r>
              <a:rPr lang="fr-FR" sz="2800" dirty="0" smtClean="0"/>
              <a:t>Partenaire</a:t>
            </a:r>
            <a:endParaRPr lang="fr-FR" sz="2800" dirty="0"/>
          </a:p>
          <a:p>
            <a:pPr algn="ctr"/>
            <a:r>
              <a:rPr lang="fr-FR" sz="2800" dirty="0" smtClean="0"/>
              <a:t>Coopérative féminine </a:t>
            </a:r>
            <a:r>
              <a:rPr lang="fr-FR" sz="2800" dirty="0" err="1" smtClean="0"/>
              <a:t>Gourizim</a:t>
            </a:r>
            <a:r>
              <a:rPr lang="fr-FR" sz="2800" dirty="0" smtClean="0"/>
              <a:t> pour la valorisation des produits maritimes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61" y="1874770"/>
            <a:ext cx="4443484" cy="44434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51" y="4392267"/>
            <a:ext cx="2781176" cy="19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3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9307" y="4955165"/>
            <a:ext cx="8720922" cy="1611287"/>
          </a:xfrm>
        </p:spPr>
        <p:txBody>
          <a:bodyPr>
            <a:noAutofit/>
          </a:bodyPr>
          <a:lstStyle/>
          <a:p>
            <a:pPr algn="l"/>
            <a:r>
              <a:rPr lang="fr-FR" sz="3600" dirty="0" smtClean="0"/>
              <a:t>COMMUNE ARBAA SAHEL – PROVINCE DE TIZNIT – Région </a:t>
            </a:r>
            <a:r>
              <a:rPr lang="fr-FR" sz="3600" dirty="0" err="1" smtClean="0"/>
              <a:t>souss</a:t>
            </a:r>
            <a:r>
              <a:rPr lang="fr-FR" sz="3600" dirty="0" smtClean="0"/>
              <a:t> massa – le royaume du </a:t>
            </a:r>
            <a:r>
              <a:rPr lang="fr-FR" sz="3600" dirty="0" err="1" smtClean="0"/>
              <a:t>maroc</a:t>
            </a:r>
            <a:r>
              <a:rPr lang="fr-FR" sz="3600" dirty="0" smtClean="0"/>
              <a:t> 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610600" y="4687129"/>
            <a:ext cx="3200400" cy="1463040"/>
          </a:xfrm>
        </p:spPr>
        <p:txBody>
          <a:bodyPr/>
          <a:lstStyle/>
          <a:p>
            <a:pPr algn="ctr"/>
            <a:r>
              <a:rPr lang="fr-FR" b="1" dirty="0" smtClean="0"/>
              <a:t>ANNEE ASSOCIATIVE 2022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55" y="4315962"/>
            <a:ext cx="4678690" cy="3240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6407" y="232013"/>
            <a:ext cx="4967785" cy="12965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15" y="-169942"/>
            <a:ext cx="2984775" cy="2066981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59307" y="2149792"/>
            <a:ext cx="11081983" cy="14630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ASSOCIATION CINEMA BLEU – SAHEL</a:t>
            </a:r>
          </a:p>
          <a:p>
            <a:pPr algn="ctr"/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UNE NOUVELLE génération sahélienne 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41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6707" y="543565"/>
            <a:ext cx="9720072" cy="1499616"/>
          </a:xfrm>
        </p:spPr>
        <p:txBody>
          <a:bodyPr/>
          <a:lstStyle/>
          <a:p>
            <a:r>
              <a:rPr lang="fr-FR" dirty="0" smtClean="0"/>
              <a:t>Activité JANVIER 2022 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5" y="1972098"/>
            <a:ext cx="4022725" cy="4022725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90" y="1977784"/>
            <a:ext cx="4017039" cy="40170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5" y="1972098"/>
            <a:ext cx="402272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MARS </a:t>
            </a:r>
            <a:r>
              <a:rPr lang="fr-FR" dirty="0"/>
              <a:t>2022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9" y="2286000"/>
            <a:ext cx="5963526" cy="4023360"/>
          </a:xfrm>
        </p:spPr>
        <p:txBody>
          <a:bodyPr/>
          <a:lstStyle/>
          <a:p>
            <a:pPr algn="ctr"/>
            <a:r>
              <a:rPr lang="fr-FR" sz="3200" dirty="0"/>
              <a:t>Célébrer la </a:t>
            </a:r>
            <a:r>
              <a:rPr lang="fr-FR" sz="3200" dirty="0" smtClean="0"/>
              <a:t>Journée internationale de la femme</a:t>
            </a:r>
            <a:endParaRPr lang="fr-FR" sz="3200" dirty="0"/>
          </a:p>
          <a:p>
            <a:pPr algn="ctr"/>
            <a:r>
              <a:rPr lang="fr-FR" sz="2400" dirty="0"/>
              <a:t>Partenaire</a:t>
            </a:r>
          </a:p>
          <a:p>
            <a:pPr algn="ctr"/>
            <a:r>
              <a:rPr lang="fr-FR" sz="2400" dirty="0" smtClean="0"/>
              <a:t>L’Association TAMOUNT de la culture et le développement</a:t>
            </a:r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06" y="865877"/>
            <a:ext cx="3849397" cy="54434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60" y="3684894"/>
            <a:ext cx="3050275" cy="30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4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MARS 2022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" y="2217761"/>
            <a:ext cx="4022725" cy="402272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17" y="2209800"/>
            <a:ext cx="4030686" cy="40306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94" y="2196152"/>
            <a:ext cx="4044334" cy="40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avril 2022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9" y="2286000"/>
            <a:ext cx="6741238" cy="4023360"/>
          </a:xfrm>
        </p:spPr>
        <p:txBody>
          <a:bodyPr/>
          <a:lstStyle/>
          <a:p>
            <a:pPr algn="ctr"/>
            <a:r>
              <a:rPr lang="fr-FR" sz="3200" dirty="0" smtClean="0"/>
              <a:t>Animer une soirée à l’internat</a:t>
            </a:r>
            <a:endParaRPr lang="fr-FR" sz="3200" dirty="0"/>
          </a:p>
          <a:p>
            <a:pPr algn="ctr"/>
            <a:r>
              <a:rPr lang="fr-FR" sz="2400" dirty="0"/>
              <a:t>Partenaire</a:t>
            </a:r>
          </a:p>
          <a:p>
            <a:pPr algn="ctr"/>
            <a:r>
              <a:rPr lang="fr-FR" sz="2400" dirty="0" smtClean="0"/>
              <a:t>Association TAMOUNT de la culture et le développement, Association de l’internat</a:t>
            </a:r>
            <a:endParaRPr lang="fr-FR" sz="2400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57" y="1335024"/>
            <a:ext cx="3232201" cy="4572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61" y="4224440"/>
            <a:ext cx="1682584" cy="16825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64" y="3540594"/>
            <a:ext cx="3050275" cy="30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avril 2022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5" y="2084831"/>
            <a:ext cx="4022725" cy="4022725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831"/>
            <a:ext cx="4074267" cy="40742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53" y="2548514"/>
            <a:ext cx="4643037" cy="309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9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MAI 2022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024129" y="2286000"/>
            <a:ext cx="5840696" cy="4023360"/>
          </a:xfrm>
        </p:spPr>
        <p:txBody>
          <a:bodyPr/>
          <a:lstStyle/>
          <a:p>
            <a:pPr algn="ctr"/>
            <a:r>
              <a:rPr lang="fr-FR" sz="3200" dirty="0" smtClean="0"/>
              <a:t>Célébrer la journée nationale de l’arganier</a:t>
            </a:r>
            <a:endParaRPr lang="fr-FR" sz="3200" dirty="0"/>
          </a:p>
          <a:p>
            <a:pPr algn="ctr"/>
            <a:r>
              <a:rPr lang="fr-FR" sz="2400" dirty="0"/>
              <a:t>Partenaire</a:t>
            </a:r>
          </a:p>
          <a:p>
            <a:pPr algn="ctr"/>
            <a:r>
              <a:rPr lang="fr-FR" sz="2400" dirty="0" smtClean="0"/>
              <a:t>Association TAMOUNT, Coopérative agricole TIWIZI, Coopérative féminine GOURIZIM, La commune territoriale.  </a:t>
            </a:r>
            <a:endParaRPr lang="fr-FR" sz="2400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42" y="3998792"/>
            <a:ext cx="3050275" cy="30502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85" y="4584541"/>
            <a:ext cx="2781176" cy="19259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35" y="4936327"/>
            <a:ext cx="1249907" cy="12499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22" y="968992"/>
            <a:ext cx="3458937" cy="48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54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MAI 2022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" y="2043888"/>
            <a:ext cx="4022725" cy="402272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65" y="2056329"/>
            <a:ext cx="3997841" cy="39978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42" y="2042681"/>
            <a:ext cx="4022726" cy="40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928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77</TotalTime>
  <Words>305</Words>
  <Application>Microsoft Office PowerPoint</Application>
  <PresentationFormat>Grand écran</PresentationFormat>
  <Paragraphs>52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Tw Cen MT</vt:lpstr>
      <vt:lpstr>Tw Cen MT Condensed</vt:lpstr>
      <vt:lpstr>Wingdings 3</vt:lpstr>
      <vt:lpstr>Intégral</vt:lpstr>
      <vt:lpstr>COMMUNE ARBAA SAHEL – PROVINCE DE TIZNIT – Région souss massa – le royaume du maroc </vt:lpstr>
      <vt:lpstr>Activité JANVIER 2022 </vt:lpstr>
      <vt:lpstr>Activité JANVIER 2022 </vt:lpstr>
      <vt:lpstr>Activité MARS 2022 </vt:lpstr>
      <vt:lpstr>Activité MARS 2022 </vt:lpstr>
      <vt:lpstr>Activité avril 2022</vt:lpstr>
      <vt:lpstr>Activité avril 2022</vt:lpstr>
      <vt:lpstr>Activité MAI 2022</vt:lpstr>
      <vt:lpstr>Activité MAI 2022</vt:lpstr>
      <vt:lpstr>Activité MAI 2022</vt:lpstr>
      <vt:lpstr>Activité MAI 2022</vt:lpstr>
      <vt:lpstr>Activité aout 2022 </vt:lpstr>
      <vt:lpstr>Activité aout 2022 </vt:lpstr>
      <vt:lpstr>Activité aout 2022 </vt:lpstr>
      <vt:lpstr>Formation et atelier - 2022</vt:lpstr>
      <vt:lpstr>Produits réalisés </vt:lpstr>
      <vt:lpstr>Produits réalisés </vt:lpstr>
      <vt:lpstr>Activités programmées vers la fin 2022</vt:lpstr>
      <vt:lpstr>PLAN D’action futur - 2023</vt:lpstr>
      <vt:lpstr>COMMUNE ARBAA SAHEL – PROVINCE DE TIZNIT – Région souss massa – le royaume du maroc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Activités de l’association cineMA bleu - sahel </dc:title>
  <dc:creator>Ayoub OUDADA</dc:creator>
  <cp:lastModifiedBy>Ayoub OUDADA</cp:lastModifiedBy>
  <cp:revision>18</cp:revision>
  <dcterms:created xsi:type="dcterms:W3CDTF">2022-10-11T07:47:51Z</dcterms:created>
  <dcterms:modified xsi:type="dcterms:W3CDTF">2022-10-14T10:29:49Z</dcterms:modified>
</cp:coreProperties>
</file>