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1"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274" r:id="rId1"/>
  </p:sldMasterIdLst>
  <p:notesMasterIdLst>
    <p:notesMasterId r:id="rId22"/>
  </p:notesMasterIdLst>
  <p:sldIdLst>
    <p:sldId id="256" r:id="rId2"/>
    <p:sldId id="305" r:id="rId3"/>
    <p:sldId id="264" r:id="rId4"/>
    <p:sldId id="306" r:id="rId5"/>
    <p:sldId id="260" r:id="rId6"/>
    <p:sldId id="257" r:id="rId7"/>
    <p:sldId id="258" r:id="rId8"/>
    <p:sldId id="262" r:id="rId9"/>
    <p:sldId id="268" r:id="rId10"/>
    <p:sldId id="308" r:id="rId11"/>
    <p:sldId id="281" r:id="rId12"/>
    <p:sldId id="267" r:id="rId13"/>
    <p:sldId id="307" r:id="rId14"/>
    <p:sldId id="283" r:id="rId15"/>
    <p:sldId id="309" r:id="rId16"/>
    <p:sldId id="310" r:id="rId17"/>
    <p:sldId id="311" r:id="rId18"/>
    <p:sldId id="312" r:id="rId19"/>
    <p:sldId id="313" r:id="rId20"/>
    <p:sldId id="274" r:id="rId21"/>
  </p:sldIdLst>
  <p:sldSz cx="9144000" cy="5143500" type="screen16x9"/>
  <p:notesSz cx="6858000" cy="9144000"/>
  <p:embeddedFontLst>
    <p:embeddedFont>
      <p:font typeface="Source Sans Pro" panose="020B0604020202020204" charset="0"/>
      <p:regular r:id="rId23"/>
      <p:bold r:id="rId24"/>
      <p:italic r:id="rId25"/>
      <p:boldItalic r:id="rId26"/>
    </p:embeddedFont>
    <p:embeddedFont>
      <p:font typeface="Calibri Light" panose="020F0302020204030204" pitchFamily="34" charset="0"/>
      <p:regular r:id="rId27"/>
      <p:italic r:id="rId28"/>
    </p:embeddedFont>
    <p:embeddedFont>
      <p:font typeface="Archivo Black" panose="020B0604020202020204" charset="0"/>
      <p:regular r:id="rId29"/>
    </p:embeddedFont>
    <p:embeddedFont>
      <p:font typeface="Wingdings 3" panose="05040102010807070707" pitchFamily="18" charset="2"/>
      <p:regular r:id="rId30"/>
    </p:embeddedFont>
    <p:embeddedFont>
      <p:font typeface="Segoe UI" panose="020B0502040204020203" pitchFamily="34" charset="0"/>
      <p:regular r:id="rId31"/>
      <p:bold r:id="rId32"/>
      <p:italic r:id="rId33"/>
      <p:boldItalic r:id="rId34"/>
    </p:embeddedFont>
    <p:embeddedFont>
      <p:font typeface="Rockwell" panose="02060603020205020403" pitchFamily="18"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6"/>
    <a:srgbClr val="DE7400"/>
    <a:srgbClr val="009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7DFF7B-9B53-4FC9-A5B8-816B7F8EE8AF}">
  <a:tblStyle styleId="{9C7DFF7B-9B53-4FC9-A5B8-816B7F8EE8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095" autoAdjust="0"/>
  </p:normalViewPr>
  <p:slideViewPr>
    <p:cSldViewPr snapToGrid="0">
      <p:cViewPr varScale="1">
        <p:scale>
          <a:sx n="93" d="100"/>
          <a:sy n="93" d="100"/>
        </p:scale>
        <p:origin x="50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CB6EE1-6616-4BFA-88EA-741E9BAEFF35}" type="doc">
      <dgm:prSet loTypeId="urn:microsoft.com/office/officeart/2005/8/layout/vList3" loCatId="picture" qsTypeId="urn:microsoft.com/office/officeart/2005/8/quickstyle/simple1" qsCatId="simple" csTypeId="urn:microsoft.com/office/officeart/2005/8/colors/accent1_2" csCatId="accent1" phldr="1"/>
      <dgm:spPr/>
    </dgm:pt>
    <dgm:pt modelId="{24BA63F5-AA4E-4B1F-8B8A-6BAE6734E5EE}">
      <dgm:prSet phldrT="[Texte]"/>
      <dgm:spPr/>
      <dgm:t>
        <a:bodyPr/>
        <a:lstStyle/>
        <a:p>
          <a:r>
            <a:rPr lang="en-US" dirty="0" smtClean="0"/>
            <a:t>2,5 </a:t>
          </a:r>
          <a:r>
            <a:rPr lang="en-US" dirty="0"/>
            <a:t>M</a:t>
          </a:r>
          <a:endParaRPr lang="fr-FR" dirty="0"/>
        </a:p>
      </dgm:t>
    </dgm:pt>
    <dgm:pt modelId="{D74F4986-3090-423E-8D60-9758D25D9742}" type="parTrans" cxnId="{41D45A51-96E0-4B7E-A460-6EA058DDB073}">
      <dgm:prSet/>
      <dgm:spPr/>
      <dgm:t>
        <a:bodyPr/>
        <a:lstStyle/>
        <a:p>
          <a:endParaRPr lang="fr-FR"/>
        </a:p>
      </dgm:t>
    </dgm:pt>
    <dgm:pt modelId="{43CD9796-D479-42F8-BDE2-B93B9069E3BC}" type="sibTrans" cxnId="{41D45A51-96E0-4B7E-A460-6EA058DDB073}">
      <dgm:prSet/>
      <dgm:spPr/>
      <dgm:t>
        <a:bodyPr/>
        <a:lstStyle/>
        <a:p>
          <a:endParaRPr lang="fr-FR"/>
        </a:p>
      </dgm:t>
    </dgm:pt>
    <dgm:pt modelId="{1BAFF8BA-DAA3-48BB-9E1B-967DB3F5293E}">
      <dgm:prSet phldrT="[Texte]"/>
      <dgm:spPr/>
      <dgm:t>
        <a:bodyPr/>
        <a:lstStyle/>
        <a:p>
          <a:r>
            <a:rPr lang="en-US" dirty="0" smtClean="0"/>
            <a:t>750 </a:t>
          </a:r>
          <a:r>
            <a:rPr lang="en-US" dirty="0"/>
            <a:t>Mille</a:t>
          </a:r>
          <a:endParaRPr lang="fr-FR" dirty="0"/>
        </a:p>
      </dgm:t>
    </dgm:pt>
    <dgm:pt modelId="{5AF24B0E-C89D-4594-8D72-916B695265C0}" type="parTrans" cxnId="{5FF50E8B-8E17-421B-B580-FA2883D6B7E4}">
      <dgm:prSet/>
      <dgm:spPr/>
      <dgm:t>
        <a:bodyPr/>
        <a:lstStyle/>
        <a:p>
          <a:endParaRPr lang="fr-FR"/>
        </a:p>
      </dgm:t>
    </dgm:pt>
    <dgm:pt modelId="{CA1A1487-7271-4240-A4C1-A7650855C93F}" type="sibTrans" cxnId="{5FF50E8B-8E17-421B-B580-FA2883D6B7E4}">
      <dgm:prSet/>
      <dgm:spPr/>
      <dgm:t>
        <a:bodyPr/>
        <a:lstStyle/>
        <a:p>
          <a:endParaRPr lang="fr-FR"/>
        </a:p>
      </dgm:t>
    </dgm:pt>
    <dgm:pt modelId="{E1F5955C-9E85-4D7E-BAD9-FB94B39AE6A2}">
      <dgm:prSet phldrT="[Texte]"/>
      <dgm:spPr/>
      <dgm:t>
        <a:bodyPr/>
        <a:lstStyle/>
        <a:p>
          <a:r>
            <a:rPr lang="en-US" dirty="0" smtClean="0"/>
            <a:t>10 </a:t>
          </a:r>
          <a:r>
            <a:rPr lang="en-US" dirty="0"/>
            <a:t>Mille</a:t>
          </a:r>
          <a:endParaRPr lang="fr-FR" dirty="0"/>
        </a:p>
      </dgm:t>
    </dgm:pt>
    <dgm:pt modelId="{FC9185B4-60B0-490D-A05D-3E534038E914}" type="parTrans" cxnId="{A81B6A15-F9F4-48DE-8BB8-2C09C1D3EC1A}">
      <dgm:prSet/>
      <dgm:spPr/>
      <dgm:t>
        <a:bodyPr/>
        <a:lstStyle/>
        <a:p>
          <a:endParaRPr lang="fr-FR"/>
        </a:p>
      </dgm:t>
    </dgm:pt>
    <dgm:pt modelId="{065BD2A9-5839-4CD9-A69A-83591B318996}" type="sibTrans" cxnId="{A81B6A15-F9F4-48DE-8BB8-2C09C1D3EC1A}">
      <dgm:prSet/>
      <dgm:spPr/>
      <dgm:t>
        <a:bodyPr/>
        <a:lstStyle/>
        <a:p>
          <a:endParaRPr lang="fr-FR"/>
        </a:p>
      </dgm:t>
    </dgm:pt>
    <dgm:pt modelId="{675D638C-B3E4-4F31-A4A6-DF84799656B3}" type="pres">
      <dgm:prSet presAssocID="{F6CB6EE1-6616-4BFA-88EA-741E9BAEFF35}" presName="linearFlow" presStyleCnt="0">
        <dgm:presLayoutVars>
          <dgm:dir/>
          <dgm:resizeHandles val="exact"/>
        </dgm:presLayoutVars>
      </dgm:prSet>
      <dgm:spPr/>
    </dgm:pt>
    <dgm:pt modelId="{9398ED0B-2CA9-43A6-ABB4-974B137F7D80}" type="pres">
      <dgm:prSet presAssocID="{24BA63F5-AA4E-4B1F-8B8A-6BAE6734E5EE}" presName="composite" presStyleCnt="0"/>
      <dgm:spPr/>
    </dgm:pt>
    <dgm:pt modelId="{51B6C548-6E2B-4B95-9040-DF9C615076B7}" type="pres">
      <dgm:prSet presAssocID="{24BA63F5-AA4E-4B1F-8B8A-6BAE6734E5E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7BCF5CD-4F90-4915-B36C-924CCCE64CB6}" type="pres">
      <dgm:prSet presAssocID="{24BA63F5-AA4E-4B1F-8B8A-6BAE6734E5EE}" presName="txShp" presStyleLbl="node1" presStyleIdx="0" presStyleCnt="3">
        <dgm:presLayoutVars>
          <dgm:bulletEnabled val="1"/>
        </dgm:presLayoutVars>
      </dgm:prSet>
      <dgm:spPr/>
      <dgm:t>
        <a:bodyPr/>
        <a:lstStyle/>
        <a:p>
          <a:endParaRPr lang="fr-FR"/>
        </a:p>
      </dgm:t>
    </dgm:pt>
    <dgm:pt modelId="{67FA583E-38D5-45FA-B600-A43930143A07}" type="pres">
      <dgm:prSet presAssocID="{43CD9796-D479-42F8-BDE2-B93B9069E3BC}" presName="spacing" presStyleCnt="0"/>
      <dgm:spPr/>
    </dgm:pt>
    <dgm:pt modelId="{E4C12F40-0B42-42F4-BB2D-587231D6B950}" type="pres">
      <dgm:prSet presAssocID="{1BAFF8BA-DAA3-48BB-9E1B-967DB3F5293E}" presName="composite" presStyleCnt="0"/>
      <dgm:spPr/>
    </dgm:pt>
    <dgm:pt modelId="{9E40DE51-FA67-4F75-A6A4-A0D6E5166204}" type="pres">
      <dgm:prSet presAssocID="{1BAFF8BA-DAA3-48BB-9E1B-967DB3F5293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2985CD9-4AFF-413B-9E66-E2893C48554E}" type="pres">
      <dgm:prSet presAssocID="{1BAFF8BA-DAA3-48BB-9E1B-967DB3F5293E}" presName="txShp" presStyleLbl="node1" presStyleIdx="1" presStyleCnt="3">
        <dgm:presLayoutVars>
          <dgm:bulletEnabled val="1"/>
        </dgm:presLayoutVars>
      </dgm:prSet>
      <dgm:spPr/>
      <dgm:t>
        <a:bodyPr/>
        <a:lstStyle/>
        <a:p>
          <a:endParaRPr lang="fr-FR"/>
        </a:p>
      </dgm:t>
    </dgm:pt>
    <dgm:pt modelId="{A32BBF25-940F-4685-8F99-BB227FF4BE92}" type="pres">
      <dgm:prSet presAssocID="{CA1A1487-7271-4240-A4C1-A7650855C93F}" presName="spacing" presStyleCnt="0"/>
      <dgm:spPr/>
    </dgm:pt>
    <dgm:pt modelId="{FA8B32DC-AB7A-4C30-969A-353EE5CD0811}" type="pres">
      <dgm:prSet presAssocID="{E1F5955C-9E85-4D7E-BAD9-FB94B39AE6A2}" presName="composite" presStyleCnt="0"/>
      <dgm:spPr/>
    </dgm:pt>
    <dgm:pt modelId="{3211DF66-EACA-48A8-B6EB-D909B1517EDC}" type="pres">
      <dgm:prSet presAssocID="{E1F5955C-9E85-4D7E-BAD9-FB94B39AE6A2}"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6FFAC42-255D-43B8-BFE4-9CBC8306A058}" type="pres">
      <dgm:prSet presAssocID="{E1F5955C-9E85-4D7E-BAD9-FB94B39AE6A2}" presName="txShp" presStyleLbl="node1" presStyleIdx="2" presStyleCnt="3">
        <dgm:presLayoutVars>
          <dgm:bulletEnabled val="1"/>
        </dgm:presLayoutVars>
      </dgm:prSet>
      <dgm:spPr/>
      <dgm:t>
        <a:bodyPr/>
        <a:lstStyle/>
        <a:p>
          <a:endParaRPr lang="fr-FR"/>
        </a:p>
      </dgm:t>
    </dgm:pt>
  </dgm:ptLst>
  <dgm:cxnLst>
    <dgm:cxn modelId="{17CC53B4-F55E-4429-AC83-9F2E5FAF93AA}" type="presOf" srcId="{24BA63F5-AA4E-4B1F-8B8A-6BAE6734E5EE}" destId="{07BCF5CD-4F90-4915-B36C-924CCCE64CB6}" srcOrd="0" destOrd="0" presId="urn:microsoft.com/office/officeart/2005/8/layout/vList3"/>
    <dgm:cxn modelId="{41D45A51-96E0-4B7E-A460-6EA058DDB073}" srcId="{F6CB6EE1-6616-4BFA-88EA-741E9BAEFF35}" destId="{24BA63F5-AA4E-4B1F-8B8A-6BAE6734E5EE}" srcOrd="0" destOrd="0" parTransId="{D74F4986-3090-423E-8D60-9758D25D9742}" sibTransId="{43CD9796-D479-42F8-BDE2-B93B9069E3BC}"/>
    <dgm:cxn modelId="{D9B505E1-925C-4249-A33D-37F57D7D477B}" type="presOf" srcId="{E1F5955C-9E85-4D7E-BAD9-FB94B39AE6A2}" destId="{86FFAC42-255D-43B8-BFE4-9CBC8306A058}" srcOrd="0" destOrd="0" presId="urn:microsoft.com/office/officeart/2005/8/layout/vList3"/>
    <dgm:cxn modelId="{AFF68137-FA8D-4FB6-BA98-3B48A2983D3D}" type="presOf" srcId="{F6CB6EE1-6616-4BFA-88EA-741E9BAEFF35}" destId="{675D638C-B3E4-4F31-A4A6-DF84799656B3}" srcOrd="0" destOrd="0" presId="urn:microsoft.com/office/officeart/2005/8/layout/vList3"/>
    <dgm:cxn modelId="{5FF50E8B-8E17-421B-B580-FA2883D6B7E4}" srcId="{F6CB6EE1-6616-4BFA-88EA-741E9BAEFF35}" destId="{1BAFF8BA-DAA3-48BB-9E1B-967DB3F5293E}" srcOrd="1" destOrd="0" parTransId="{5AF24B0E-C89D-4594-8D72-916B695265C0}" sibTransId="{CA1A1487-7271-4240-A4C1-A7650855C93F}"/>
    <dgm:cxn modelId="{A81B6A15-F9F4-48DE-8BB8-2C09C1D3EC1A}" srcId="{F6CB6EE1-6616-4BFA-88EA-741E9BAEFF35}" destId="{E1F5955C-9E85-4D7E-BAD9-FB94B39AE6A2}" srcOrd="2" destOrd="0" parTransId="{FC9185B4-60B0-490D-A05D-3E534038E914}" sibTransId="{065BD2A9-5839-4CD9-A69A-83591B318996}"/>
    <dgm:cxn modelId="{67C9AF6A-B7E0-4674-90B3-1D764E1C4E89}" type="presOf" srcId="{1BAFF8BA-DAA3-48BB-9E1B-967DB3F5293E}" destId="{92985CD9-4AFF-413B-9E66-E2893C48554E}" srcOrd="0" destOrd="0" presId="urn:microsoft.com/office/officeart/2005/8/layout/vList3"/>
    <dgm:cxn modelId="{8D8973CF-F4BF-4D96-90D2-57EF089613E5}" type="presParOf" srcId="{675D638C-B3E4-4F31-A4A6-DF84799656B3}" destId="{9398ED0B-2CA9-43A6-ABB4-974B137F7D80}" srcOrd="0" destOrd="0" presId="urn:microsoft.com/office/officeart/2005/8/layout/vList3"/>
    <dgm:cxn modelId="{FC946BB0-2649-46C1-B794-0FBE04CF050E}" type="presParOf" srcId="{9398ED0B-2CA9-43A6-ABB4-974B137F7D80}" destId="{51B6C548-6E2B-4B95-9040-DF9C615076B7}" srcOrd="0" destOrd="0" presId="urn:microsoft.com/office/officeart/2005/8/layout/vList3"/>
    <dgm:cxn modelId="{47FC0E5B-5966-4564-9781-E270238898A6}" type="presParOf" srcId="{9398ED0B-2CA9-43A6-ABB4-974B137F7D80}" destId="{07BCF5CD-4F90-4915-B36C-924CCCE64CB6}" srcOrd="1" destOrd="0" presId="urn:microsoft.com/office/officeart/2005/8/layout/vList3"/>
    <dgm:cxn modelId="{F600E4DB-5299-4AE7-AE28-AF1F473EDFD3}" type="presParOf" srcId="{675D638C-B3E4-4F31-A4A6-DF84799656B3}" destId="{67FA583E-38D5-45FA-B600-A43930143A07}" srcOrd="1" destOrd="0" presId="urn:microsoft.com/office/officeart/2005/8/layout/vList3"/>
    <dgm:cxn modelId="{55408372-D59E-4FA2-843B-50D2BB5FE557}" type="presParOf" srcId="{675D638C-B3E4-4F31-A4A6-DF84799656B3}" destId="{E4C12F40-0B42-42F4-BB2D-587231D6B950}" srcOrd="2" destOrd="0" presId="urn:microsoft.com/office/officeart/2005/8/layout/vList3"/>
    <dgm:cxn modelId="{3EF1C41A-D40B-4B5F-AEEF-19D8131A4873}" type="presParOf" srcId="{E4C12F40-0B42-42F4-BB2D-587231D6B950}" destId="{9E40DE51-FA67-4F75-A6A4-A0D6E5166204}" srcOrd="0" destOrd="0" presId="urn:microsoft.com/office/officeart/2005/8/layout/vList3"/>
    <dgm:cxn modelId="{A936C806-6035-4DEF-A019-F74830DC0356}" type="presParOf" srcId="{E4C12F40-0B42-42F4-BB2D-587231D6B950}" destId="{92985CD9-4AFF-413B-9E66-E2893C48554E}" srcOrd="1" destOrd="0" presId="urn:microsoft.com/office/officeart/2005/8/layout/vList3"/>
    <dgm:cxn modelId="{6600E5A1-3AA8-4E42-A430-5931810C7772}" type="presParOf" srcId="{675D638C-B3E4-4F31-A4A6-DF84799656B3}" destId="{A32BBF25-940F-4685-8F99-BB227FF4BE92}" srcOrd="3" destOrd="0" presId="urn:microsoft.com/office/officeart/2005/8/layout/vList3"/>
    <dgm:cxn modelId="{DE905E5A-E5C1-4D0A-9B8B-EB48AB702843}" type="presParOf" srcId="{675D638C-B3E4-4F31-A4A6-DF84799656B3}" destId="{FA8B32DC-AB7A-4C30-969A-353EE5CD0811}" srcOrd="4" destOrd="0" presId="urn:microsoft.com/office/officeart/2005/8/layout/vList3"/>
    <dgm:cxn modelId="{733963A0-A355-434A-B8AB-333F72D1A9EF}" type="presParOf" srcId="{FA8B32DC-AB7A-4C30-969A-353EE5CD0811}" destId="{3211DF66-EACA-48A8-B6EB-D909B1517EDC}" srcOrd="0" destOrd="0" presId="urn:microsoft.com/office/officeart/2005/8/layout/vList3"/>
    <dgm:cxn modelId="{41EA94DA-1E46-4224-9B11-FB479EA7E3F2}" type="presParOf" srcId="{FA8B32DC-AB7A-4C30-969A-353EE5CD0811}" destId="{86FFAC42-255D-43B8-BFE4-9CBC8306A05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8C3292-527C-4755-8826-07AD8FCB072C}"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fr-FR"/>
        </a:p>
      </dgm:t>
    </dgm:pt>
    <dgm:pt modelId="{28D1C26B-AF77-4109-BAC3-2D7F01756D38}">
      <dgm:prSet phldrT="[Texte]"/>
      <dgm:spPr/>
      <dgm:t>
        <a:bodyPr/>
        <a:lstStyle/>
        <a:p>
          <a:r>
            <a:rPr lang="en-US" dirty="0" err="1"/>
            <a:t>Massir</a:t>
          </a:r>
          <a:r>
            <a:rPr lang="en-US" dirty="0"/>
            <a:t> Orientation vise a </a:t>
          </a:r>
          <a:r>
            <a:rPr lang="en-US" dirty="0" err="1"/>
            <a:t>accompagner</a:t>
          </a:r>
          <a:r>
            <a:rPr lang="en-US" dirty="0"/>
            <a:t> 40% de </a:t>
          </a:r>
          <a:r>
            <a:rPr lang="en-US" dirty="0" err="1"/>
            <a:t>ces</a:t>
          </a:r>
          <a:r>
            <a:rPr lang="en-US" dirty="0"/>
            <a:t> </a:t>
          </a:r>
          <a:r>
            <a:rPr lang="en-US" dirty="0" err="1"/>
            <a:t>personnes</a:t>
          </a:r>
          <a:endParaRPr lang="fr-FR" dirty="0"/>
        </a:p>
      </dgm:t>
    </dgm:pt>
    <dgm:pt modelId="{E4FCDBE3-1D6B-41AC-9893-5F4DEF19BC70}" type="parTrans" cxnId="{250798FA-E628-47E1-A316-94E9D7A725DF}">
      <dgm:prSet/>
      <dgm:spPr/>
      <dgm:t>
        <a:bodyPr/>
        <a:lstStyle/>
        <a:p>
          <a:endParaRPr lang="fr-FR"/>
        </a:p>
      </dgm:t>
    </dgm:pt>
    <dgm:pt modelId="{87AD8F85-5901-4002-95CB-7659EC720F5F}" type="sibTrans" cxnId="{250798FA-E628-47E1-A316-94E9D7A725DF}">
      <dgm:prSet/>
      <dgm:spPr/>
      <dgm:t>
        <a:bodyPr/>
        <a:lstStyle/>
        <a:p>
          <a:endParaRPr lang="fr-FR"/>
        </a:p>
      </dgm:t>
    </dgm:pt>
    <dgm:pt modelId="{2D857940-7D7F-49A4-9D46-B976AF84C2A3}">
      <dgm:prSet phldrT="[Texte]"/>
      <dgm:spPr/>
      <dgm:t>
        <a:bodyPr/>
        <a:lstStyle/>
        <a:p>
          <a:r>
            <a:rPr lang="en-US" dirty="0" smtClean="0"/>
            <a:t>10 </a:t>
          </a:r>
          <a:r>
            <a:rPr lang="en-US" dirty="0"/>
            <a:t>mille personnes a Boumerdes </a:t>
          </a:r>
          <a:r>
            <a:rPr lang="en-US" dirty="0" err="1"/>
            <a:t>selon</a:t>
          </a:r>
          <a:r>
            <a:rPr lang="en-US" dirty="0"/>
            <a:t> la DASS (</a:t>
          </a:r>
          <a:r>
            <a:rPr lang="en-US" dirty="0" err="1"/>
            <a:t>statistiques</a:t>
          </a:r>
          <a:r>
            <a:rPr lang="en-US" dirty="0"/>
            <a:t> </a:t>
          </a:r>
          <a:r>
            <a:rPr lang="en-US" dirty="0" err="1" smtClean="0"/>
            <a:t>Avr</a:t>
          </a:r>
          <a:r>
            <a:rPr lang="en-US" dirty="0" smtClean="0"/>
            <a:t> 2023) </a:t>
          </a:r>
          <a:endParaRPr lang="fr-FR" dirty="0"/>
        </a:p>
      </dgm:t>
    </dgm:pt>
    <dgm:pt modelId="{38D23FA3-476D-4393-AEB3-6DD3C875A4A8}" type="parTrans" cxnId="{A149243C-BC60-4681-A456-8A99BFAF3A64}">
      <dgm:prSet/>
      <dgm:spPr/>
      <dgm:t>
        <a:bodyPr/>
        <a:lstStyle/>
        <a:p>
          <a:endParaRPr lang="fr-FR"/>
        </a:p>
      </dgm:t>
    </dgm:pt>
    <dgm:pt modelId="{E81011E8-246D-45D6-8DAB-9792FA9B31BC}" type="sibTrans" cxnId="{A149243C-BC60-4681-A456-8A99BFAF3A64}">
      <dgm:prSet/>
      <dgm:spPr/>
      <dgm:t>
        <a:bodyPr/>
        <a:lstStyle/>
        <a:p>
          <a:endParaRPr lang="fr-FR"/>
        </a:p>
      </dgm:t>
    </dgm:pt>
    <dgm:pt modelId="{6156EF35-DD4C-4E33-BC1F-C6239164D777}">
      <dgm:prSet phldrT="[Texte]" custT="1"/>
      <dgm:spPr/>
      <dgm:t>
        <a:bodyPr/>
        <a:lstStyle/>
        <a:p>
          <a:r>
            <a:rPr lang="en-US" sz="1200"/>
            <a:t>                    </a:t>
          </a:r>
          <a:r>
            <a:rPr lang="en-US" sz="1200" smtClean="0"/>
            <a:t>750 </a:t>
          </a:r>
          <a:r>
            <a:rPr lang="en-US" sz="1200" dirty="0"/>
            <a:t>Mille de </a:t>
          </a:r>
          <a:r>
            <a:rPr lang="en-US" sz="1200" dirty="0" err="1"/>
            <a:t>personnes</a:t>
          </a:r>
          <a:r>
            <a:rPr lang="en-US" sz="1200" dirty="0"/>
            <a:t> aux </a:t>
          </a:r>
          <a:r>
            <a:rPr lang="en-US" sz="1200" dirty="0" err="1"/>
            <a:t>besoins</a:t>
          </a:r>
          <a:r>
            <a:rPr lang="en-US" sz="1200" dirty="0"/>
            <a:t> </a:t>
          </a:r>
          <a:r>
            <a:rPr lang="en-US" sz="1200" dirty="0" err="1"/>
            <a:t>specefiques</a:t>
          </a:r>
          <a:r>
            <a:rPr lang="en-US" sz="1200" dirty="0"/>
            <a:t> </a:t>
          </a:r>
        </a:p>
        <a:p>
          <a:r>
            <a:rPr lang="en-US" sz="1200" dirty="0"/>
            <a:t>                    en </a:t>
          </a:r>
          <a:r>
            <a:rPr lang="en-US" sz="1200" dirty="0" err="1"/>
            <a:t>algerie</a:t>
          </a:r>
          <a:r>
            <a:rPr lang="en-US" sz="1200" dirty="0"/>
            <a:t> en age </a:t>
          </a:r>
          <a:r>
            <a:rPr lang="en-US" sz="1200" dirty="0" err="1"/>
            <a:t>d’apprentissage</a:t>
          </a:r>
          <a:r>
            <a:rPr lang="en-US" sz="1200" dirty="0"/>
            <a:t> (</a:t>
          </a:r>
          <a:r>
            <a:rPr lang="en-US" sz="1200" dirty="0" smtClean="0"/>
            <a:t>16-28 </a:t>
          </a:r>
          <a:r>
            <a:rPr lang="en-US" sz="1200" dirty="0" err="1"/>
            <a:t>ans</a:t>
          </a:r>
          <a:r>
            <a:rPr lang="en-US" sz="1200" dirty="0"/>
            <a:t>)</a:t>
          </a:r>
          <a:endParaRPr lang="fr-FR" sz="1200" dirty="0"/>
        </a:p>
      </dgm:t>
    </dgm:pt>
    <dgm:pt modelId="{F130A0DB-590E-4A20-B958-939DC20C9557}" type="parTrans" cxnId="{38667A81-9403-47A6-8FC7-1C918A6D7972}">
      <dgm:prSet/>
      <dgm:spPr/>
      <dgm:t>
        <a:bodyPr/>
        <a:lstStyle/>
        <a:p>
          <a:endParaRPr lang="fr-FR"/>
        </a:p>
      </dgm:t>
    </dgm:pt>
    <dgm:pt modelId="{33E64433-9B8E-421D-97B7-32726A83FF2B}" type="sibTrans" cxnId="{38667A81-9403-47A6-8FC7-1C918A6D7972}">
      <dgm:prSet/>
      <dgm:spPr/>
      <dgm:t>
        <a:bodyPr/>
        <a:lstStyle/>
        <a:p>
          <a:endParaRPr lang="fr-FR"/>
        </a:p>
      </dgm:t>
    </dgm:pt>
    <dgm:pt modelId="{4256A898-A20C-4C00-AE69-CD765E80CF1B}" type="pres">
      <dgm:prSet presAssocID="{7F8C3292-527C-4755-8826-07AD8FCB072C}" presName="composite" presStyleCnt="0">
        <dgm:presLayoutVars>
          <dgm:chMax val="5"/>
          <dgm:dir/>
          <dgm:resizeHandles val="exact"/>
        </dgm:presLayoutVars>
      </dgm:prSet>
      <dgm:spPr/>
      <dgm:t>
        <a:bodyPr/>
        <a:lstStyle/>
        <a:p>
          <a:endParaRPr lang="fr-FR"/>
        </a:p>
      </dgm:t>
    </dgm:pt>
    <dgm:pt modelId="{B60D89E4-81BD-45FD-B9E6-8F012AA804D3}" type="pres">
      <dgm:prSet presAssocID="{28D1C26B-AF77-4109-BAC3-2D7F01756D38}" presName="circle1" presStyleLbl="lnNode1" presStyleIdx="0" presStyleCnt="3" custLinFactNeighborY="-3821"/>
      <dgm:spPr/>
    </dgm:pt>
    <dgm:pt modelId="{55643AF7-09D5-4123-B953-07BC4D163C2C}" type="pres">
      <dgm:prSet presAssocID="{28D1C26B-AF77-4109-BAC3-2D7F01756D38}" presName="text1" presStyleLbl="revTx" presStyleIdx="0" presStyleCnt="3" custScaleX="173408" custLinFactNeighborX="40494">
        <dgm:presLayoutVars>
          <dgm:bulletEnabled val="1"/>
        </dgm:presLayoutVars>
      </dgm:prSet>
      <dgm:spPr/>
      <dgm:t>
        <a:bodyPr/>
        <a:lstStyle/>
        <a:p>
          <a:endParaRPr lang="fr-FR"/>
        </a:p>
      </dgm:t>
    </dgm:pt>
    <dgm:pt modelId="{0200173A-E6C9-46AF-8BDC-18F55EFFCEBE}" type="pres">
      <dgm:prSet presAssocID="{28D1C26B-AF77-4109-BAC3-2D7F01756D38}" presName="line1" presStyleLbl="callout" presStyleIdx="0" presStyleCnt="6"/>
      <dgm:spPr/>
    </dgm:pt>
    <dgm:pt modelId="{34D22E12-F667-4B49-A3EE-8B9C218E805B}" type="pres">
      <dgm:prSet presAssocID="{28D1C26B-AF77-4109-BAC3-2D7F01756D38}" presName="d1" presStyleLbl="callout" presStyleIdx="1" presStyleCnt="6"/>
      <dgm:spPr/>
    </dgm:pt>
    <dgm:pt modelId="{EC935E67-4744-4E47-ADC9-FC08ED9206A5}" type="pres">
      <dgm:prSet presAssocID="{2D857940-7D7F-49A4-9D46-B976AF84C2A3}" presName="circle2" presStyleLbl="lnNode1" presStyleIdx="1" presStyleCnt="3"/>
      <dgm:spPr>
        <a:solidFill>
          <a:schemeClr val="accent1">
            <a:lumMod val="60000"/>
            <a:lumOff val="40000"/>
          </a:schemeClr>
        </a:solidFill>
      </dgm:spPr>
    </dgm:pt>
    <dgm:pt modelId="{2586E7F8-3E17-4312-96DD-216528F829B2}" type="pres">
      <dgm:prSet presAssocID="{2D857940-7D7F-49A4-9D46-B976AF84C2A3}" presName="text2" presStyleLbl="revTx" presStyleIdx="1" presStyleCnt="3" custScaleX="206743" custLinFactNeighborX="56519" custLinFactNeighborY="3578">
        <dgm:presLayoutVars>
          <dgm:bulletEnabled val="1"/>
        </dgm:presLayoutVars>
      </dgm:prSet>
      <dgm:spPr/>
      <dgm:t>
        <a:bodyPr/>
        <a:lstStyle/>
        <a:p>
          <a:endParaRPr lang="fr-FR"/>
        </a:p>
      </dgm:t>
    </dgm:pt>
    <dgm:pt modelId="{61284D13-0837-490A-8188-AEA36FE62887}" type="pres">
      <dgm:prSet presAssocID="{2D857940-7D7F-49A4-9D46-B976AF84C2A3}" presName="line2" presStyleLbl="callout" presStyleIdx="2" presStyleCnt="6"/>
      <dgm:spPr/>
    </dgm:pt>
    <dgm:pt modelId="{D614986B-AEBB-4CFD-9459-6CDAEC3B6D47}" type="pres">
      <dgm:prSet presAssocID="{2D857940-7D7F-49A4-9D46-B976AF84C2A3}" presName="d2" presStyleLbl="callout" presStyleIdx="3" presStyleCnt="6"/>
      <dgm:spPr/>
    </dgm:pt>
    <dgm:pt modelId="{46B6F048-9A79-4C00-BBBA-F1945758B8EF}" type="pres">
      <dgm:prSet presAssocID="{6156EF35-DD4C-4E33-BC1F-C6239164D777}" presName="circle3" presStyleLbl="lnNode1" presStyleIdx="2" presStyleCnt="3"/>
      <dgm:spPr>
        <a:solidFill>
          <a:schemeClr val="bg2">
            <a:lumMod val="60000"/>
            <a:lumOff val="40000"/>
          </a:schemeClr>
        </a:solidFill>
      </dgm:spPr>
    </dgm:pt>
    <dgm:pt modelId="{75DFED7F-085F-4A63-BC85-8C019F2DA5A1}" type="pres">
      <dgm:prSet presAssocID="{6156EF35-DD4C-4E33-BC1F-C6239164D777}" presName="text3" presStyleLbl="revTx" presStyleIdx="2" presStyleCnt="3" custScaleX="383092" custScaleY="159896" custLinFactX="22261" custLinFactNeighborX="100000" custLinFactNeighborY="13278">
        <dgm:presLayoutVars>
          <dgm:bulletEnabled val="1"/>
        </dgm:presLayoutVars>
      </dgm:prSet>
      <dgm:spPr/>
      <dgm:t>
        <a:bodyPr/>
        <a:lstStyle/>
        <a:p>
          <a:endParaRPr lang="fr-FR"/>
        </a:p>
      </dgm:t>
    </dgm:pt>
    <dgm:pt modelId="{81F4ACFC-6E3C-4FD2-BBFB-AEA642F953DB}" type="pres">
      <dgm:prSet presAssocID="{6156EF35-DD4C-4E33-BC1F-C6239164D777}" presName="line3" presStyleLbl="callout" presStyleIdx="4" presStyleCnt="6"/>
      <dgm:spPr/>
    </dgm:pt>
    <dgm:pt modelId="{4EB73BAC-C101-4325-B904-8A9EE0012A01}" type="pres">
      <dgm:prSet presAssocID="{6156EF35-DD4C-4E33-BC1F-C6239164D777}" presName="d3" presStyleLbl="callout" presStyleIdx="5" presStyleCnt="6"/>
      <dgm:spPr/>
    </dgm:pt>
  </dgm:ptLst>
  <dgm:cxnLst>
    <dgm:cxn modelId="{9D9FA65F-7271-4314-BFD8-DC5C8A2EE06B}" type="presOf" srcId="{2D857940-7D7F-49A4-9D46-B976AF84C2A3}" destId="{2586E7F8-3E17-4312-96DD-216528F829B2}" srcOrd="0" destOrd="0" presId="urn:microsoft.com/office/officeart/2005/8/layout/target1"/>
    <dgm:cxn modelId="{52AE0AA8-8A3F-4F3D-8A09-A75ECB7F7E3D}" type="presOf" srcId="{7F8C3292-527C-4755-8826-07AD8FCB072C}" destId="{4256A898-A20C-4C00-AE69-CD765E80CF1B}" srcOrd="0" destOrd="0" presId="urn:microsoft.com/office/officeart/2005/8/layout/target1"/>
    <dgm:cxn modelId="{38667A81-9403-47A6-8FC7-1C918A6D7972}" srcId="{7F8C3292-527C-4755-8826-07AD8FCB072C}" destId="{6156EF35-DD4C-4E33-BC1F-C6239164D777}" srcOrd="2" destOrd="0" parTransId="{F130A0DB-590E-4A20-B958-939DC20C9557}" sibTransId="{33E64433-9B8E-421D-97B7-32726A83FF2B}"/>
    <dgm:cxn modelId="{6C7A0841-4FEA-4AC0-928C-2CA1363982A6}" type="presOf" srcId="{28D1C26B-AF77-4109-BAC3-2D7F01756D38}" destId="{55643AF7-09D5-4123-B953-07BC4D163C2C}" srcOrd="0" destOrd="0" presId="urn:microsoft.com/office/officeart/2005/8/layout/target1"/>
    <dgm:cxn modelId="{250798FA-E628-47E1-A316-94E9D7A725DF}" srcId="{7F8C3292-527C-4755-8826-07AD8FCB072C}" destId="{28D1C26B-AF77-4109-BAC3-2D7F01756D38}" srcOrd="0" destOrd="0" parTransId="{E4FCDBE3-1D6B-41AC-9893-5F4DEF19BC70}" sibTransId="{87AD8F85-5901-4002-95CB-7659EC720F5F}"/>
    <dgm:cxn modelId="{A149243C-BC60-4681-A456-8A99BFAF3A64}" srcId="{7F8C3292-527C-4755-8826-07AD8FCB072C}" destId="{2D857940-7D7F-49A4-9D46-B976AF84C2A3}" srcOrd="1" destOrd="0" parTransId="{38D23FA3-476D-4393-AEB3-6DD3C875A4A8}" sibTransId="{E81011E8-246D-45D6-8DAB-9792FA9B31BC}"/>
    <dgm:cxn modelId="{59017C26-B151-4FE6-9055-8C464A6E1F03}" type="presOf" srcId="{6156EF35-DD4C-4E33-BC1F-C6239164D777}" destId="{75DFED7F-085F-4A63-BC85-8C019F2DA5A1}" srcOrd="0" destOrd="0" presId="urn:microsoft.com/office/officeart/2005/8/layout/target1"/>
    <dgm:cxn modelId="{88767D6E-F12F-4E19-9642-EBB840C7EAE5}" type="presParOf" srcId="{4256A898-A20C-4C00-AE69-CD765E80CF1B}" destId="{B60D89E4-81BD-45FD-B9E6-8F012AA804D3}" srcOrd="0" destOrd="0" presId="urn:microsoft.com/office/officeart/2005/8/layout/target1"/>
    <dgm:cxn modelId="{04CF9FA4-B48C-4ECC-AB68-78D9122588AD}" type="presParOf" srcId="{4256A898-A20C-4C00-AE69-CD765E80CF1B}" destId="{55643AF7-09D5-4123-B953-07BC4D163C2C}" srcOrd="1" destOrd="0" presId="urn:microsoft.com/office/officeart/2005/8/layout/target1"/>
    <dgm:cxn modelId="{63FF4D97-EA00-4A23-B0B5-F0ADAA3A341A}" type="presParOf" srcId="{4256A898-A20C-4C00-AE69-CD765E80CF1B}" destId="{0200173A-E6C9-46AF-8BDC-18F55EFFCEBE}" srcOrd="2" destOrd="0" presId="urn:microsoft.com/office/officeart/2005/8/layout/target1"/>
    <dgm:cxn modelId="{A8511C27-853A-4769-9494-B67157529BED}" type="presParOf" srcId="{4256A898-A20C-4C00-AE69-CD765E80CF1B}" destId="{34D22E12-F667-4B49-A3EE-8B9C218E805B}" srcOrd="3" destOrd="0" presId="urn:microsoft.com/office/officeart/2005/8/layout/target1"/>
    <dgm:cxn modelId="{BAF7479D-24C9-48EB-9128-1E54975466FE}" type="presParOf" srcId="{4256A898-A20C-4C00-AE69-CD765E80CF1B}" destId="{EC935E67-4744-4E47-ADC9-FC08ED9206A5}" srcOrd="4" destOrd="0" presId="urn:microsoft.com/office/officeart/2005/8/layout/target1"/>
    <dgm:cxn modelId="{75A72DA0-5C6A-4124-B03A-7CF96EB9C6B2}" type="presParOf" srcId="{4256A898-A20C-4C00-AE69-CD765E80CF1B}" destId="{2586E7F8-3E17-4312-96DD-216528F829B2}" srcOrd="5" destOrd="0" presId="urn:microsoft.com/office/officeart/2005/8/layout/target1"/>
    <dgm:cxn modelId="{FFE43959-CB0E-4B32-81A4-73A477BD7252}" type="presParOf" srcId="{4256A898-A20C-4C00-AE69-CD765E80CF1B}" destId="{61284D13-0837-490A-8188-AEA36FE62887}" srcOrd="6" destOrd="0" presId="urn:microsoft.com/office/officeart/2005/8/layout/target1"/>
    <dgm:cxn modelId="{C83988A5-7F59-40F4-AEBD-893BFC57AC1E}" type="presParOf" srcId="{4256A898-A20C-4C00-AE69-CD765E80CF1B}" destId="{D614986B-AEBB-4CFD-9459-6CDAEC3B6D47}" srcOrd="7" destOrd="0" presId="urn:microsoft.com/office/officeart/2005/8/layout/target1"/>
    <dgm:cxn modelId="{9A932BDC-CADE-4200-84E6-6833C47CC9C6}" type="presParOf" srcId="{4256A898-A20C-4C00-AE69-CD765E80CF1B}" destId="{46B6F048-9A79-4C00-BBBA-F1945758B8EF}" srcOrd="8" destOrd="0" presId="urn:microsoft.com/office/officeart/2005/8/layout/target1"/>
    <dgm:cxn modelId="{2C09DA8F-F174-4B1D-8B6A-1E9E09146B0C}" type="presParOf" srcId="{4256A898-A20C-4C00-AE69-CD765E80CF1B}" destId="{75DFED7F-085F-4A63-BC85-8C019F2DA5A1}" srcOrd="9" destOrd="0" presId="urn:microsoft.com/office/officeart/2005/8/layout/target1"/>
    <dgm:cxn modelId="{D87C747B-2EEA-4CBE-9877-74DE67EA6447}" type="presParOf" srcId="{4256A898-A20C-4C00-AE69-CD765E80CF1B}" destId="{81F4ACFC-6E3C-4FD2-BBFB-AEA642F953DB}" srcOrd="10" destOrd="0" presId="urn:microsoft.com/office/officeart/2005/8/layout/target1"/>
    <dgm:cxn modelId="{62F6F084-F9BA-4E46-BB97-47287097F99C}" type="presParOf" srcId="{4256A898-A20C-4C00-AE69-CD765E80CF1B}" destId="{4EB73BAC-C101-4325-B904-8A9EE0012A01}"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87BCF4-BB6C-4EB7-B0E1-E0BFA42EFF0D}" type="doc">
      <dgm:prSet loTypeId="urn:microsoft.com/office/officeart/2009/3/layout/PhasedProcess" loCatId="process" qsTypeId="urn:microsoft.com/office/officeart/2005/8/quickstyle/simple1" qsCatId="simple" csTypeId="urn:microsoft.com/office/officeart/2005/8/colors/accent1_2" csCatId="accent1" phldr="1"/>
      <dgm:spPr/>
      <dgm:t>
        <a:bodyPr/>
        <a:lstStyle/>
        <a:p>
          <a:endParaRPr lang="fr-FR"/>
        </a:p>
      </dgm:t>
    </dgm:pt>
    <dgm:pt modelId="{9DC762E4-EAD3-472F-9B0F-3A9770B2ACBA}">
      <dgm:prSet phldrT="[Texte]"/>
      <dgm:spPr/>
      <dgm:t>
        <a:bodyPr/>
        <a:lstStyle/>
        <a:p>
          <a:r>
            <a:rPr lang="en-US" dirty="0"/>
            <a:t>Participation  </a:t>
          </a:r>
          <a:r>
            <a:rPr lang="en-US" dirty="0" err="1"/>
            <a:t>programme</a:t>
          </a:r>
          <a:r>
            <a:rPr lang="en-US" dirty="0"/>
            <a:t> ACSE </a:t>
          </a:r>
        </a:p>
        <a:p>
          <a:r>
            <a:rPr lang="en-US" dirty="0" err="1"/>
            <a:t>Icubation</a:t>
          </a:r>
          <a:r>
            <a:rPr lang="en-US" dirty="0"/>
            <a:t> OC 2023</a:t>
          </a:r>
          <a:endParaRPr lang="fr-FR" dirty="0"/>
        </a:p>
      </dgm:t>
    </dgm:pt>
    <dgm:pt modelId="{F26CBBD6-9F8F-4BCA-A356-F6A241F1BF26}" type="parTrans" cxnId="{9125C108-9A7C-444E-B334-EEA7DE930FF0}">
      <dgm:prSet/>
      <dgm:spPr/>
      <dgm:t>
        <a:bodyPr/>
        <a:lstStyle/>
        <a:p>
          <a:endParaRPr lang="fr-FR"/>
        </a:p>
      </dgm:t>
    </dgm:pt>
    <dgm:pt modelId="{D7D51499-78A6-4526-964E-52AFE0E7BA11}" type="sibTrans" cxnId="{9125C108-9A7C-444E-B334-EEA7DE930FF0}">
      <dgm:prSet/>
      <dgm:spPr/>
      <dgm:t>
        <a:bodyPr/>
        <a:lstStyle/>
        <a:p>
          <a:endParaRPr lang="fr-FR"/>
        </a:p>
      </dgm:t>
    </dgm:pt>
    <dgm:pt modelId="{CBA7B4E3-3653-4218-BFA4-93E2787711A0}">
      <dgm:prSet phldrT="[Texte]"/>
      <dgm:spPr/>
      <dgm:t>
        <a:bodyPr/>
        <a:lstStyle/>
        <a:p>
          <a:r>
            <a:rPr lang="en-US" smtClean="0"/>
            <a:t>2023</a:t>
          </a:r>
          <a:endParaRPr lang="fr-FR" dirty="0"/>
        </a:p>
      </dgm:t>
    </dgm:pt>
    <dgm:pt modelId="{B5A470A9-BACE-4383-A1CC-50C13605356E}" type="parTrans" cxnId="{AF8A7AB4-0F85-48EC-8293-DD9A979F2967}">
      <dgm:prSet/>
      <dgm:spPr/>
      <dgm:t>
        <a:bodyPr/>
        <a:lstStyle/>
        <a:p>
          <a:endParaRPr lang="fr-FR"/>
        </a:p>
      </dgm:t>
    </dgm:pt>
    <dgm:pt modelId="{0473834E-31E0-4A72-A22F-390847BDECFD}" type="sibTrans" cxnId="{AF8A7AB4-0F85-48EC-8293-DD9A979F2967}">
      <dgm:prSet/>
      <dgm:spPr/>
      <dgm:t>
        <a:bodyPr/>
        <a:lstStyle/>
        <a:p>
          <a:endParaRPr lang="fr-FR"/>
        </a:p>
      </dgm:t>
    </dgm:pt>
    <dgm:pt modelId="{81F81B77-540C-4310-B65E-2B99532E20E7}">
      <dgm:prSet phldrT="[Texte]"/>
      <dgm:spPr/>
      <dgm:t>
        <a:bodyPr/>
        <a:lstStyle/>
        <a:p>
          <a:r>
            <a:rPr lang="en-US" dirty="0" err="1" smtClean="0"/>
            <a:t>Octobre</a:t>
          </a:r>
          <a:endParaRPr lang="en-US" dirty="0" smtClean="0"/>
        </a:p>
        <a:p>
          <a:r>
            <a:rPr lang="en-US" dirty="0" smtClean="0"/>
            <a:t>2023</a:t>
          </a:r>
          <a:endParaRPr lang="fr-FR" dirty="0"/>
        </a:p>
      </dgm:t>
    </dgm:pt>
    <dgm:pt modelId="{73DA4FE7-E991-4D8E-B207-445E1C7ECDA2}" type="parTrans" cxnId="{B15A4D71-164D-4D0D-9C0A-69C980367177}">
      <dgm:prSet/>
      <dgm:spPr/>
      <dgm:t>
        <a:bodyPr/>
        <a:lstStyle/>
        <a:p>
          <a:endParaRPr lang="fr-FR"/>
        </a:p>
      </dgm:t>
    </dgm:pt>
    <dgm:pt modelId="{E6BEE343-EB37-4C28-B874-5A98F186269D}" type="sibTrans" cxnId="{B15A4D71-164D-4D0D-9C0A-69C980367177}">
      <dgm:prSet/>
      <dgm:spPr/>
      <dgm:t>
        <a:bodyPr/>
        <a:lstStyle/>
        <a:p>
          <a:endParaRPr lang="fr-FR"/>
        </a:p>
      </dgm:t>
    </dgm:pt>
    <dgm:pt modelId="{5F75F7BD-B53C-40EF-9170-BAE49B1873CF}">
      <dgm:prSet phldrT="[Texte]"/>
      <dgm:spPr/>
      <dgm:t>
        <a:bodyPr/>
        <a:lstStyle/>
        <a:p>
          <a:r>
            <a:rPr lang="en-US" dirty="0" smtClean="0"/>
            <a:t>2022</a:t>
          </a:r>
          <a:endParaRPr lang="fr-FR" dirty="0"/>
        </a:p>
      </dgm:t>
    </dgm:pt>
    <dgm:pt modelId="{6B4579D6-7697-4525-9C0D-1F6D40166F8D}" type="parTrans" cxnId="{3882CBA4-2B11-409E-8765-E2E7C69796E3}">
      <dgm:prSet/>
      <dgm:spPr/>
      <dgm:t>
        <a:bodyPr/>
        <a:lstStyle/>
        <a:p>
          <a:endParaRPr lang="fr-FR"/>
        </a:p>
      </dgm:t>
    </dgm:pt>
    <dgm:pt modelId="{C6DA59E0-9DD3-4EAF-8D42-EE9BA8CF3807}" type="sibTrans" cxnId="{3882CBA4-2B11-409E-8765-E2E7C69796E3}">
      <dgm:prSet/>
      <dgm:spPr/>
      <dgm:t>
        <a:bodyPr/>
        <a:lstStyle/>
        <a:p>
          <a:endParaRPr lang="fr-FR"/>
        </a:p>
      </dgm:t>
    </dgm:pt>
    <dgm:pt modelId="{F745EE72-07A0-40FF-90B6-3AD8A0141F1A}">
      <dgm:prSet phldrT="[Texte]"/>
      <dgm:spPr/>
      <dgm:t>
        <a:bodyPr/>
        <a:lstStyle/>
        <a:p>
          <a:r>
            <a:rPr lang="en-US" dirty="0"/>
            <a:t>Creation </a:t>
          </a:r>
          <a:r>
            <a:rPr lang="en-US" dirty="0" err="1"/>
            <a:t>juridique</a:t>
          </a:r>
          <a:r>
            <a:rPr lang="en-US" dirty="0"/>
            <a:t> du bureau </a:t>
          </a:r>
          <a:r>
            <a:rPr lang="en-US" dirty="0" err="1"/>
            <a:t>en</a:t>
          </a:r>
          <a:r>
            <a:rPr lang="en-US" dirty="0"/>
            <a:t> </a:t>
          </a:r>
          <a:r>
            <a:rPr lang="en-US" dirty="0" err="1"/>
            <a:t>cours</a:t>
          </a:r>
          <a:endParaRPr lang="fr-FR" dirty="0"/>
        </a:p>
      </dgm:t>
    </dgm:pt>
    <dgm:pt modelId="{1146C9CD-EEFA-4D57-B7FA-935F7A45A89B}" type="parTrans" cxnId="{709141BF-8DBC-4FBD-94AE-116ACFAF927C}">
      <dgm:prSet/>
      <dgm:spPr/>
      <dgm:t>
        <a:bodyPr/>
        <a:lstStyle/>
        <a:p>
          <a:endParaRPr lang="fr-FR"/>
        </a:p>
      </dgm:t>
    </dgm:pt>
    <dgm:pt modelId="{3D2A3BEF-DB8F-453D-8388-900654F06A50}" type="sibTrans" cxnId="{709141BF-8DBC-4FBD-94AE-116ACFAF927C}">
      <dgm:prSet/>
      <dgm:spPr/>
      <dgm:t>
        <a:bodyPr/>
        <a:lstStyle/>
        <a:p>
          <a:endParaRPr lang="fr-FR"/>
        </a:p>
      </dgm:t>
    </dgm:pt>
    <dgm:pt modelId="{C03F22C8-7CFA-4368-86F7-50FFE933DC93}">
      <dgm:prSet phldrT="[Texte]" custT="1"/>
      <dgm:spPr/>
      <dgm:t>
        <a:bodyPr/>
        <a:lstStyle/>
        <a:p>
          <a:pPr algn="ctr"/>
          <a:r>
            <a:rPr lang="en-US" sz="1200" dirty="0"/>
            <a:t>             </a:t>
          </a:r>
          <a:r>
            <a:rPr lang="en-US" sz="1200" dirty="0" err="1"/>
            <a:t>Lancement</a:t>
          </a:r>
          <a:r>
            <a:rPr lang="en-US" sz="1200" dirty="0"/>
            <a:t> du bureau sur Instagram</a:t>
          </a:r>
          <a:endParaRPr lang="fr-FR" sz="1200" dirty="0"/>
        </a:p>
      </dgm:t>
    </dgm:pt>
    <dgm:pt modelId="{09A08EA8-64BC-457A-9440-63C2710A5198}" type="parTrans" cxnId="{8EF227CB-E791-4D78-84F4-021AD7B9110F}">
      <dgm:prSet/>
      <dgm:spPr/>
      <dgm:t>
        <a:bodyPr/>
        <a:lstStyle/>
        <a:p>
          <a:endParaRPr lang="fr-FR"/>
        </a:p>
      </dgm:t>
    </dgm:pt>
    <dgm:pt modelId="{0CD94E90-2AC7-4F8E-878A-84EE90405011}" type="sibTrans" cxnId="{8EF227CB-E791-4D78-84F4-021AD7B9110F}">
      <dgm:prSet/>
      <dgm:spPr/>
      <dgm:t>
        <a:bodyPr/>
        <a:lstStyle/>
        <a:p>
          <a:endParaRPr lang="fr-FR"/>
        </a:p>
      </dgm:t>
    </dgm:pt>
    <dgm:pt modelId="{FCD2DD9A-AAF7-4209-85C1-E600CB196B3A}">
      <dgm:prSet phldrT="[Texte]" custT="1"/>
      <dgm:spPr/>
      <dgm:t>
        <a:bodyPr/>
        <a:lstStyle/>
        <a:p>
          <a:r>
            <a:rPr lang="en-US" sz="1200" dirty="0" err="1"/>
            <a:t>Recrutement</a:t>
          </a:r>
          <a:r>
            <a:rPr lang="en-US" sz="1200" dirty="0"/>
            <a:t> de 5 </a:t>
          </a:r>
          <a:r>
            <a:rPr lang="en-US" sz="1200" dirty="0" err="1"/>
            <a:t>collaborateurs</a:t>
          </a:r>
          <a:endParaRPr lang="fr-FR" sz="1200" dirty="0"/>
        </a:p>
      </dgm:t>
    </dgm:pt>
    <dgm:pt modelId="{391F9516-0729-4771-B6F3-146ABC362598}" type="parTrans" cxnId="{1938DAD0-03B7-4A9A-83DD-50099FD9E816}">
      <dgm:prSet/>
      <dgm:spPr/>
      <dgm:t>
        <a:bodyPr/>
        <a:lstStyle/>
        <a:p>
          <a:endParaRPr lang="fr-FR"/>
        </a:p>
      </dgm:t>
    </dgm:pt>
    <dgm:pt modelId="{4A2EF33A-4C8D-4392-89E5-4E34DBF21BD0}" type="sibTrans" cxnId="{1938DAD0-03B7-4A9A-83DD-50099FD9E816}">
      <dgm:prSet/>
      <dgm:spPr/>
      <dgm:t>
        <a:bodyPr/>
        <a:lstStyle/>
        <a:p>
          <a:endParaRPr lang="fr-FR"/>
        </a:p>
      </dgm:t>
    </dgm:pt>
    <dgm:pt modelId="{E1695E27-1D32-4543-9335-DC6344833C7C}">
      <dgm:prSet phldrT="[Texte]" custT="1"/>
      <dgm:spPr/>
      <dgm:t>
        <a:bodyPr/>
        <a:lstStyle/>
        <a:p>
          <a:r>
            <a:rPr lang="en-US" sz="1100" dirty="0" smtClean="0"/>
            <a:t>Lancer </a:t>
          </a:r>
          <a:r>
            <a:rPr lang="en-US" sz="1100" dirty="0"/>
            <a:t>des </a:t>
          </a:r>
          <a:r>
            <a:rPr lang="en-US" sz="1100" dirty="0" err="1"/>
            <a:t>masterclass</a:t>
          </a:r>
          <a:r>
            <a:rPr lang="en-US" sz="1100" dirty="0"/>
            <a:t> </a:t>
          </a:r>
          <a:r>
            <a:rPr lang="en-US" sz="1100" dirty="0" err="1" smtClean="0"/>
            <a:t>jeunes</a:t>
          </a:r>
          <a:r>
            <a:rPr lang="en-US" sz="1100" dirty="0" smtClean="0"/>
            <a:t> </a:t>
          </a:r>
          <a:r>
            <a:rPr lang="en-US" sz="1100" dirty="0" err="1" smtClean="0"/>
            <a:t>adultes</a:t>
          </a:r>
          <a:r>
            <a:rPr lang="en-US" sz="1100" dirty="0" smtClean="0"/>
            <a:t> </a:t>
          </a:r>
          <a:r>
            <a:rPr lang="en-US" sz="1100" dirty="0" err="1" smtClean="0"/>
            <a:t>atypiques</a:t>
          </a:r>
          <a:r>
            <a:rPr lang="en-US" sz="1100" dirty="0" smtClean="0"/>
            <a:t> &amp; </a:t>
          </a:r>
          <a:r>
            <a:rPr lang="en-US" sz="1100" dirty="0" err="1" smtClean="0"/>
            <a:t>Artisanat</a:t>
          </a:r>
          <a:r>
            <a:rPr lang="en-US" sz="1100" dirty="0" smtClean="0"/>
            <a:t> a Boumerdes</a:t>
          </a:r>
          <a:endParaRPr lang="fr-FR" sz="1100" dirty="0"/>
        </a:p>
      </dgm:t>
    </dgm:pt>
    <dgm:pt modelId="{1B9C74BE-6F75-4014-A9F9-435DA3426CE8}" type="parTrans" cxnId="{6FC6B620-35D2-4E59-A72F-B659C6F9EED6}">
      <dgm:prSet/>
      <dgm:spPr/>
      <dgm:t>
        <a:bodyPr/>
        <a:lstStyle/>
        <a:p>
          <a:endParaRPr lang="fr-FR"/>
        </a:p>
      </dgm:t>
    </dgm:pt>
    <dgm:pt modelId="{4F868F14-C086-4543-8B4F-C9A3C9762B99}" type="sibTrans" cxnId="{6FC6B620-35D2-4E59-A72F-B659C6F9EED6}">
      <dgm:prSet/>
      <dgm:spPr/>
      <dgm:t>
        <a:bodyPr/>
        <a:lstStyle/>
        <a:p>
          <a:endParaRPr lang="fr-FR"/>
        </a:p>
      </dgm:t>
    </dgm:pt>
    <dgm:pt modelId="{94880D73-3FE7-46D7-AB54-89385F493883}">
      <dgm:prSet phldrT="[Texte]"/>
      <dgm:spPr/>
      <dgm:t>
        <a:bodyPr/>
        <a:lstStyle/>
        <a:p>
          <a:r>
            <a:rPr lang="en-US" dirty="0" smtClean="0"/>
            <a:t>Preparation </a:t>
          </a:r>
          <a:r>
            <a:rPr lang="en-US" dirty="0" err="1" smtClean="0"/>
            <a:t>portes</a:t>
          </a:r>
          <a:r>
            <a:rPr lang="en-US" dirty="0" smtClean="0"/>
            <a:t> </a:t>
          </a:r>
          <a:r>
            <a:rPr lang="en-US" dirty="0" err="1" smtClean="0"/>
            <a:t>ouvertes</a:t>
          </a:r>
          <a:r>
            <a:rPr lang="en-US" dirty="0" smtClean="0"/>
            <a:t> du </a:t>
          </a:r>
          <a:r>
            <a:rPr lang="en-US" dirty="0" err="1" smtClean="0"/>
            <a:t>lancement</a:t>
          </a:r>
          <a:r>
            <a:rPr lang="en-US" dirty="0" smtClean="0"/>
            <a:t> de </a:t>
          </a:r>
          <a:r>
            <a:rPr lang="en-US" dirty="0" err="1" smtClean="0"/>
            <a:t>Massir</a:t>
          </a:r>
          <a:r>
            <a:rPr lang="en-US" dirty="0" smtClean="0"/>
            <a:t> orientation</a:t>
          </a:r>
          <a:endParaRPr lang="fr-FR" dirty="0"/>
        </a:p>
      </dgm:t>
    </dgm:pt>
    <dgm:pt modelId="{97C986B9-4AD0-4917-9549-F9DC5CBDC94F}" type="parTrans" cxnId="{9D3658D6-FBA0-4DCC-B61B-8695715BAA51}">
      <dgm:prSet/>
      <dgm:spPr/>
      <dgm:t>
        <a:bodyPr/>
        <a:lstStyle/>
        <a:p>
          <a:endParaRPr lang="fr-FR"/>
        </a:p>
      </dgm:t>
    </dgm:pt>
    <dgm:pt modelId="{FD0E87B5-E86F-4D59-902C-05423433EC30}" type="sibTrans" cxnId="{9D3658D6-FBA0-4DCC-B61B-8695715BAA51}">
      <dgm:prSet/>
      <dgm:spPr/>
      <dgm:t>
        <a:bodyPr/>
        <a:lstStyle/>
        <a:p>
          <a:endParaRPr lang="fr-FR"/>
        </a:p>
      </dgm:t>
    </dgm:pt>
    <dgm:pt modelId="{44B9921D-DCB6-4F7C-8FF6-EF8CB9FFDAEA}" type="pres">
      <dgm:prSet presAssocID="{D487BCF4-BB6C-4EB7-B0E1-E0BFA42EFF0D}" presName="Name0" presStyleCnt="0">
        <dgm:presLayoutVars>
          <dgm:chMax val="3"/>
          <dgm:chPref val="3"/>
          <dgm:bulletEnabled val="1"/>
          <dgm:dir/>
          <dgm:animLvl val="lvl"/>
        </dgm:presLayoutVars>
      </dgm:prSet>
      <dgm:spPr/>
      <dgm:t>
        <a:bodyPr/>
        <a:lstStyle/>
        <a:p>
          <a:endParaRPr lang="fr-FR"/>
        </a:p>
      </dgm:t>
    </dgm:pt>
    <dgm:pt modelId="{18DE0940-B64B-4E60-95B2-A3A924AC48EB}" type="pres">
      <dgm:prSet presAssocID="{D487BCF4-BB6C-4EB7-B0E1-E0BFA42EFF0D}" presName="arc1" presStyleLbl="node1" presStyleIdx="0" presStyleCnt="4" custLinFactNeighborX="-38155" custLinFactNeighborY="2999"/>
      <dgm:spPr/>
    </dgm:pt>
    <dgm:pt modelId="{3B37B660-D3C6-4498-B24D-AEC878702B2B}" type="pres">
      <dgm:prSet presAssocID="{D487BCF4-BB6C-4EB7-B0E1-E0BFA42EFF0D}" presName="arc3" presStyleLbl="node1" presStyleIdx="1" presStyleCnt="4" custLinFactNeighborX="-40961" custLinFactNeighborY="2649"/>
      <dgm:spPr/>
    </dgm:pt>
    <dgm:pt modelId="{ACA26E0D-BD75-4C72-A92F-09C505A643C8}" type="pres">
      <dgm:prSet presAssocID="{D487BCF4-BB6C-4EB7-B0E1-E0BFA42EFF0D}" presName="parentText2" presStyleLbl="revTx" presStyleIdx="0" presStyleCnt="3" custLinFactNeighborX="-8782" custLinFactNeighborY="-37136">
        <dgm:presLayoutVars>
          <dgm:chMax val="4"/>
          <dgm:chPref val="3"/>
          <dgm:bulletEnabled val="1"/>
        </dgm:presLayoutVars>
      </dgm:prSet>
      <dgm:spPr/>
      <dgm:t>
        <a:bodyPr/>
        <a:lstStyle/>
        <a:p>
          <a:endParaRPr lang="fr-FR"/>
        </a:p>
      </dgm:t>
    </dgm:pt>
    <dgm:pt modelId="{C67607F2-48E3-4BBB-AC07-868FB3E8A32C}" type="pres">
      <dgm:prSet presAssocID="{D487BCF4-BB6C-4EB7-B0E1-E0BFA42EFF0D}" presName="arc2" presStyleLbl="node1" presStyleIdx="2" presStyleCnt="4"/>
      <dgm:spPr/>
    </dgm:pt>
    <dgm:pt modelId="{6C4322AA-22EF-40FD-AD70-6EF121CCFEC6}" type="pres">
      <dgm:prSet presAssocID="{D487BCF4-BB6C-4EB7-B0E1-E0BFA42EFF0D}" presName="arc4" presStyleLbl="node1" presStyleIdx="3" presStyleCnt="4" custLinFactNeighborX="-3125" custLinFactNeighborY="-1155"/>
      <dgm:spPr/>
    </dgm:pt>
    <dgm:pt modelId="{1DB0710A-ECF5-4954-8549-54F891F67B48}" type="pres">
      <dgm:prSet presAssocID="{D487BCF4-BB6C-4EB7-B0E1-E0BFA42EFF0D}" presName="parentText3" presStyleLbl="revTx" presStyleIdx="1" presStyleCnt="3" custScaleY="102033" custLinFactNeighborX="-4267" custLinFactNeighborY="881">
        <dgm:presLayoutVars>
          <dgm:chMax val="1"/>
          <dgm:chPref val="1"/>
          <dgm:bulletEnabled val="1"/>
        </dgm:presLayoutVars>
      </dgm:prSet>
      <dgm:spPr/>
      <dgm:t>
        <a:bodyPr/>
        <a:lstStyle/>
        <a:p>
          <a:endParaRPr lang="fr-FR"/>
        </a:p>
      </dgm:t>
    </dgm:pt>
    <dgm:pt modelId="{5C84FC0D-093B-4547-931E-9DD01AC896C9}" type="pres">
      <dgm:prSet presAssocID="{D487BCF4-BB6C-4EB7-B0E1-E0BFA42EFF0D}" presName="middleComposite" presStyleCnt="0"/>
      <dgm:spPr/>
    </dgm:pt>
    <dgm:pt modelId="{27D0B761-9A94-4EC6-A14D-C7A211CA01F8}" type="pres">
      <dgm:prSet presAssocID="{C03F22C8-7CFA-4368-86F7-50FFE933DC93}" presName="circ1" presStyleLbl="vennNode1" presStyleIdx="0" presStyleCnt="8" custScaleX="131836" custScaleY="122948" custLinFactNeighborX="-32119" custLinFactNeighborY="-2471"/>
      <dgm:spPr/>
      <dgm:t>
        <a:bodyPr/>
        <a:lstStyle/>
        <a:p>
          <a:endParaRPr lang="fr-FR"/>
        </a:p>
      </dgm:t>
    </dgm:pt>
    <dgm:pt modelId="{434D001D-0CC3-4AE5-87D0-1AC03463EB99}" type="pres">
      <dgm:prSet presAssocID="{C03F22C8-7CFA-4368-86F7-50FFE933DC93}" presName="circ1Tx" presStyleLbl="revTx" presStyleIdx="1" presStyleCnt="3">
        <dgm:presLayoutVars>
          <dgm:chMax val="0"/>
          <dgm:chPref val="0"/>
        </dgm:presLayoutVars>
      </dgm:prSet>
      <dgm:spPr/>
      <dgm:t>
        <a:bodyPr/>
        <a:lstStyle/>
        <a:p>
          <a:endParaRPr lang="fr-FR"/>
        </a:p>
      </dgm:t>
    </dgm:pt>
    <dgm:pt modelId="{5FDC66C8-9F38-468A-A9A6-794FB36D758C}" type="pres">
      <dgm:prSet presAssocID="{FCD2DD9A-AAF7-4209-85C1-E600CB196B3A}" presName="circ2" presStyleLbl="vennNode1" presStyleIdx="1" presStyleCnt="8" custScaleX="143867" custScaleY="137624" custLinFactNeighborX="-8240"/>
      <dgm:spPr/>
      <dgm:t>
        <a:bodyPr/>
        <a:lstStyle/>
        <a:p>
          <a:endParaRPr lang="fr-FR"/>
        </a:p>
      </dgm:t>
    </dgm:pt>
    <dgm:pt modelId="{47C03C8F-AEC4-456B-984A-98B5975B7046}" type="pres">
      <dgm:prSet presAssocID="{FCD2DD9A-AAF7-4209-85C1-E600CB196B3A}" presName="circ2Tx" presStyleLbl="revTx" presStyleIdx="1" presStyleCnt="3">
        <dgm:presLayoutVars>
          <dgm:chMax val="0"/>
          <dgm:chPref val="0"/>
        </dgm:presLayoutVars>
      </dgm:prSet>
      <dgm:spPr/>
      <dgm:t>
        <a:bodyPr/>
        <a:lstStyle/>
        <a:p>
          <a:endParaRPr lang="fr-FR"/>
        </a:p>
      </dgm:t>
    </dgm:pt>
    <dgm:pt modelId="{6C60B8D0-DDB8-4595-9D5B-A7744132A442}" type="pres">
      <dgm:prSet presAssocID="{D487BCF4-BB6C-4EB7-B0E1-E0BFA42EFF0D}" presName="leftComposite" presStyleCnt="0"/>
      <dgm:spPr/>
    </dgm:pt>
    <dgm:pt modelId="{599A8023-BB27-4F01-8F53-BCF0D91E8976}" type="pres">
      <dgm:prSet presAssocID="{CBA7B4E3-3653-4218-BFA4-93E2787711A0}" presName="childText1_1" presStyleLbl="vennNode1" presStyleIdx="2" presStyleCnt="8" custLinFactX="9659" custLinFactNeighborX="100000" custLinFactNeighborY="58288">
        <dgm:presLayoutVars>
          <dgm:chMax val="0"/>
          <dgm:chPref val="0"/>
        </dgm:presLayoutVars>
      </dgm:prSet>
      <dgm:spPr/>
      <dgm:t>
        <a:bodyPr/>
        <a:lstStyle/>
        <a:p>
          <a:endParaRPr lang="fr-FR"/>
        </a:p>
      </dgm:t>
    </dgm:pt>
    <dgm:pt modelId="{32D63D57-4CC0-4691-84DA-C42C4F906F9A}" type="pres">
      <dgm:prSet presAssocID="{CBA7B4E3-3653-4218-BFA4-93E2787711A0}" presName="ellipse1" presStyleLbl="vennNode1" presStyleIdx="3" presStyleCnt="8" custLinFactY="-13684" custLinFactNeighborX="20790" custLinFactNeighborY="-100000"/>
      <dgm:spPr/>
      <dgm:t>
        <a:bodyPr/>
        <a:lstStyle/>
        <a:p>
          <a:endParaRPr lang="fr-FR"/>
        </a:p>
      </dgm:t>
    </dgm:pt>
    <dgm:pt modelId="{576F297D-0F36-44F7-81E5-F2B7423572A4}" type="pres">
      <dgm:prSet presAssocID="{CBA7B4E3-3653-4218-BFA4-93E2787711A0}" presName="ellipse2" presStyleLbl="vennNode1" presStyleIdx="4" presStyleCnt="8" custLinFactX="358437" custLinFactY="264066" custLinFactNeighborX="400000" custLinFactNeighborY="300000"/>
      <dgm:spPr/>
    </dgm:pt>
    <dgm:pt modelId="{242ADB3A-F134-42D9-91FA-CD85BA757CB9}" type="pres">
      <dgm:prSet presAssocID="{81F81B77-540C-4310-B65E-2B99532E20E7}" presName="childText1_2" presStyleLbl="vennNode1" presStyleIdx="5" presStyleCnt="8" custLinFactX="300000" custLinFactNeighborX="348203" custLinFactNeighborY="-6124">
        <dgm:presLayoutVars>
          <dgm:chMax val="0"/>
          <dgm:chPref val="0"/>
        </dgm:presLayoutVars>
      </dgm:prSet>
      <dgm:spPr/>
      <dgm:t>
        <a:bodyPr/>
        <a:lstStyle/>
        <a:p>
          <a:endParaRPr lang="fr-FR"/>
        </a:p>
      </dgm:t>
    </dgm:pt>
    <dgm:pt modelId="{0F292C70-96E2-43F4-8B11-B18399464FC3}" type="pres">
      <dgm:prSet presAssocID="{81F81B77-540C-4310-B65E-2B99532E20E7}" presName="ellipse3" presStyleLbl="vennNode1" presStyleIdx="6" presStyleCnt="8" custLinFactX="1100000" custLinFactY="-200000" custLinFactNeighborX="1124947" custLinFactNeighborY="-287881"/>
      <dgm:spPr/>
    </dgm:pt>
    <dgm:pt modelId="{7DAF2B3C-F6B5-416C-8A4B-7A5BFFFC8F97}" type="pres">
      <dgm:prSet presAssocID="{5F75F7BD-B53C-40EF-9170-BAE49B1873CF}" presName="childText1_3" presStyleLbl="vennNode1" presStyleIdx="7" presStyleCnt="8" custLinFactNeighborX="-12772" custLinFactNeighborY="-52744">
        <dgm:presLayoutVars>
          <dgm:chMax val="0"/>
          <dgm:chPref val="0"/>
        </dgm:presLayoutVars>
      </dgm:prSet>
      <dgm:spPr/>
      <dgm:t>
        <a:bodyPr/>
        <a:lstStyle/>
        <a:p>
          <a:endParaRPr lang="fr-FR"/>
        </a:p>
      </dgm:t>
    </dgm:pt>
    <dgm:pt modelId="{F570F49E-6FE2-483F-95DD-7F8ADB03BAC1}" type="pres">
      <dgm:prSet presAssocID="{D487BCF4-BB6C-4EB7-B0E1-E0BFA42EFF0D}" presName="rightChild" presStyleLbl="node2" presStyleIdx="0" presStyleCnt="1" custScaleX="114816" custScaleY="120484" custLinFactNeighborX="-11315" custLinFactNeighborY="4579">
        <dgm:presLayoutVars>
          <dgm:chMax val="0"/>
          <dgm:chPref val="0"/>
        </dgm:presLayoutVars>
      </dgm:prSet>
      <dgm:spPr/>
      <dgm:t>
        <a:bodyPr/>
        <a:lstStyle/>
        <a:p>
          <a:endParaRPr lang="fr-FR"/>
        </a:p>
      </dgm:t>
    </dgm:pt>
    <dgm:pt modelId="{6ECC8493-C474-4832-8D63-68556DFC5826}" type="pres">
      <dgm:prSet presAssocID="{D487BCF4-BB6C-4EB7-B0E1-E0BFA42EFF0D}" presName="parentText1" presStyleLbl="revTx" presStyleIdx="2" presStyleCnt="3" custScaleX="151103" custLinFactY="-200000" custLinFactNeighborX="247" custLinFactNeighborY="-237856">
        <dgm:presLayoutVars>
          <dgm:chMax val="4"/>
          <dgm:chPref val="3"/>
          <dgm:bulletEnabled val="1"/>
        </dgm:presLayoutVars>
      </dgm:prSet>
      <dgm:spPr/>
      <dgm:t>
        <a:bodyPr/>
        <a:lstStyle/>
        <a:p>
          <a:endParaRPr lang="fr-FR"/>
        </a:p>
      </dgm:t>
    </dgm:pt>
  </dgm:ptLst>
  <dgm:cxnLst>
    <dgm:cxn modelId="{8EF227CB-E791-4D78-84F4-021AD7B9110F}" srcId="{F745EE72-07A0-40FF-90B6-3AD8A0141F1A}" destId="{C03F22C8-7CFA-4368-86F7-50FFE933DC93}" srcOrd="0" destOrd="0" parTransId="{09A08EA8-64BC-457A-9440-63C2710A5198}" sibTransId="{0CD94E90-2AC7-4F8E-878A-84EE90405011}"/>
    <dgm:cxn modelId="{E34A28E1-7E17-47CF-93E0-578862E2BECB}" type="presOf" srcId="{E1695E27-1D32-4543-9335-DC6344833C7C}" destId="{1DB0710A-ECF5-4954-8549-54F891F67B48}" srcOrd="0" destOrd="0" presId="urn:microsoft.com/office/officeart/2009/3/layout/PhasedProcess"/>
    <dgm:cxn modelId="{3882CBA4-2B11-409E-8765-E2E7C69796E3}" srcId="{9DC762E4-EAD3-472F-9B0F-3A9770B2ACBA}" destId="{5F75F7BD-B53C-40EF-9170-BAE49B1873CF}" srcOrd="2" destOrd="0" parTransId="{6B4579D6-7697-4525-9C0D-1F6D40166F8D}" sibTransId="{C6DA59E0-9DD3-4EAF-8D42-EE9BA8CF3807}"/>
    <dgm:cxn modelId="{6FC6B620-35D2-4E59-A72F-B659C6F9EED6}" srcId="{D487BCF4-BB6C-4EB7-B0E1-E0BFA42EFF0D}" destId="{E1695E27-1D32-4543-9335-DC6344833C7C}" srcOrd="2" destOrd="0" parTransId="{1B9C74BE-6F75-4014-A9F9-435DA3426CE8}" sibTransId="{4F868F14-C086-4543-8B4F-C9A3C9762B99}"/>
    <dgm:cxn modelId="{7DC8A816-DCD4-4A7B-97BD-1820CE3D1C52}" type="presOf" srcId="{81F81B77-540C-4310-B65E-2B99532E20E7}" destId="{242ADB3A-F134-42D9-91FA-CD85BA757CB9}" srcOrd="0" destOrd="0" presId="urn:microsoft.com/office/officeart/2009/3/layout/PhasedProcess"/>
    <dgm:cxn modelId="{709141BF-8DBC-4FBD-94AE-116ACFAF927C}" srcId="{D487BCF4-BB6C-4EB7-B0E1-E0BFA42EFF0D}" destId="{F745EE72-07A0-40FF-90B6-3AD8A0141F1A}" srcOrd="1" destOrd="0" parTransId="{1146C9CD-EEFA-4D57-B7FA-935F7A45A89B}" sibTransId="{3D2A3BEF-DB8F-453D-8388-900654F06A50}"/>
    <dgm:cxn modelId="{6A947395-3FEE-4A5A-9E79-62AE9B516FB3}" type="presOf" srcId="{D487BCF4-BB6C-4EB7-B0E1-E0BFA42EFF0D}" destId="{44B9921D-DCB6-4F7C-8FF6-EF8CB9FFDAEA}" srcOrd="0" destOrd="0" presId="urn:microsoft.com/office/officeart/2009/3/layout/PhasedProcess"/>
    <dgm:cxn modelId="{BD13BA0D-1455-4FEB-ABE8-841B9F2FA1E2}" type="presOf" srcId="{FCD2DD9A-AAF7-4209-85C1-E600CB196B3A}" destId="{47C03C8F-AEC4-456B-984A-98B5975B7046}" srcOrd="1" destOrd="0" presId="urn:microsoft.com/office/officeart/2009/3/layout/PhasedProcess"/>
    <dgm:cxn modelId="{1938DAD0-03B7-4A9A-83DD-50099FD9E816}" srcId="{F745EE72-07A0-40FF-90B6-3AD8A0141F1A}" destId="{FCD2DD9A-AAF7-4209-85C1-E600CB196B3A}" srcOrd="1" destOrd="0" parTransId="{391F9516-0729-4771-B6F3-146ABC362598}" sibTransId="{4A2EF33A-4C8D-4392-89E5-4E34DBF21BD0}"/>
    <dgm:cxn modelId="{6C625FF5-AB58-4EF5-85F5-DD01AAF5E078}" type="presOf" srcId="{F745EE72-07A0-40FF-90B6-3AD8A0141F1A}" destId="{ACA26E0D-BD75-4C72-A92F-09C505A643C8}" srcOrd="0" destOrd="0" presId="urn:microsoft.com/office/officeart/2009/3/layout/PhasedProcess"/>
    <dgm:cxn modelId="{FAFE1D6F-6593-4537-B42E-CBBACC95EC34}" type="presOf" srcId="{CBA7B4E3-3653-4218-BFA4-93E2787711A0}" destId="{599A8023-BB27-4F01-8F53-BCF0D91E8976}" srcOrd="0" destOrd="0" presId="urn:microsoft.com/office/officeart/2009/3/layout/PhasedProcess"/>
    <dgm:cxn modelId="{B40BDA58-5048-4ED1-BA9E-4D77F0E38AEE}" type="presOf" srcId="{FCD2DD9A-AAF7-4209-85C1-E600CB196B3A}" destId="{5FDC66C8-9F38-468A-A9A6-794FB36D758C}" srcOrd="0" destOrd="0" presId="urn:microsoft.com/office/officeart/2009/3/layout/PhasedProcess"/>
    <dgm:cxn modelId="{E5ACB20F-1A76-4029-9A86-CE8CCBF51B33}" type="presOf" srcId="{94880D73-3FE7-46D7-AB54-89385F493883}" destId="{F570F49E-6FE2-483F-95DD-7F8ADB03BAC1}" srcOrd="0" destOrd="0" presId="urn:microsoft.com/office/officeart/2009/3/layout/PhasedProcess"/>
    <dgm:cxn modelId="{24D40196-34D9-4FA4-96BA-3C0A2261ADF4}" type="presOf" srcId="{C03F22C8-7CFA-4368-86F7-50FFE933DC93}" destId="{434D001D-0CC3-4AE5-87D0-1AC03463EB99}" srcOrd="1" destOrd="0" presId="urn:microsoft.com/office/officeart/2009/3/layout/PhasedProcess"/>
    <dgm:cxn modelId="{B15A4D71-164D-4D0D-9C0A-69C980367177}" srcId="{9DC762E4-EAD3-472F-9B0F-3A9770B2ACBA}" destId="{81F81B77-540C-4310-B65E-2B99532E20E7}" srcOrd="1" destOrd="0" parTransId="{73DA4FE7-E991-4D8E-B207-445E1C7ECDA2}" sibTransId="{E6BEE343-EB37-4C28-B874-5A98F186269D}"/>
    <dgm:cxn modelId="{7F40B13D-108D-4B32-A164-B15812219176}" type="presOf" srcId="{9DC762E4-EAD3-472F-9B0F-3A9770B2ACBA}" destId="{6ECC8493-C474-4832-8D63-68556DFC5826}" srcOrd="0" destOrd="0" presId="urn:microsoft.com/office/officeart/2009/3/layout/PhasedProcess"/>
    <dgm:cxn modelId="{76AD3500-6EB7-4751-A899-E6BE63970D72}" type="presOf" srcId="{C03F22C8-7CFA-4368-86F7-50FFE933DC93}" destId="{27D0B761-9A94-4EC6-A14D-C7A211CA01F8}" srcOrd="0" destOrd="0" presId="urn:microsoft.com/office/officeart/2009/3/layout/PhasedProcess"/>
    <dgm:cxn modelId="{9125C108-9A7C-444E-B334-EEA7DE930FF0}" srcId="{D487BCF4-BB6C-4EB7-B0E1-E0BFA42EFF0D}" destId="{9DC762E4-EAD3-472F-9B0F-3A9770B2ACBA}" srcOrd="0" destOrd="0" parTransId="{F26CBBD6-9F8F-4BCA-A356-F6A241F1BF26}" sibTransId="{D7D51499-78A6-4526-964E-52AFE0E7BA11}"/>
    <dgm:cxn modelId="{9D3658D6-FBA0-4DCC-B61B-8695715BAA51}" srcId="{E1695E27-1D32-4543-9335-DC6344833C7C}" destId="{94880D73-3FE7-46D7-AB54-89385F493883}" srcOrd="0" destOrd="0" parTransId="{97C986B9-4AD0-4917-9549-F9DC5CBDC94F}" sibTransId="{FD0E87B5-E86F-4D59-902C-05423433EC30}"/>
    <dgm:cxn modelId="{AF8A7AB4-0F85-48EC-8293-DD9A979F2967}" srcId="{9DC762E4-EAD3-472F-9B0F-3A9770B2ACBA}" destId="{CBA7B4E3-3653-4218-BFA4-93E2787711A0}" srcOrd="0" destOrd="0" parTransId="{B5A470A9-BACE-4383-A1CC-50C13605356E}" sibTransId="{0473834E-31E0-4A72-A22F-390847BDECFD}"/>
    <dgm:cxn modelId="{3D5B9DAC-4620-4A8B-80B8-84114DABB7C5}" type="presOf" srcId="{5F75F7BD-B53C-40EF-9170-BAE49B1873CF}" destId="{7DAF2B3C-F6B5-416C-8A4B-7A5BFFFC8F97}" srcOrd="0" destOrd="0" presId="urn:microsoft.com/office/officeart/2009/3/layout/PhasedProcess"/>
    <dgm:cxn modelId="{635D280F-FC22-4B1C-ADA2-32C32DAE49D4}" type="presParOf" srcId="{44B9921D-DCB6-4F7C-8FF6-EF8CB9FFDAEA}" destId="{18DE0940-B64B-4E60-95B2-A3A924AC48EB}" srcOrd="0" destOrd="0" presId="urn:microsoft.com/office/officeart/2009/3/layout/PhasedProcess"/>
    <dgm:cxn modelId="{EA7B2C7A-DC89-481D-A24B-FAF9F3DCCCAE}" type="presParOf" srcId="{44B9921D-DCB6-4F7C-8FF6-EF8CB9FFDAEA}" destId="{3B37B660-D3C6-4498-B24D-AEC878702B2B}" srcOrd="1" destOrd="0" presId="urn:microsoft.com/office/officeart/2009/3/layout/PhasedProcess"/>
    <dgm:cxn modelId="{0BF0C17A-B2A9-483A-BD0A-54DA32363557}" type="presParOf" srcId="{44B9921D-DCB6-4F7C-8FF6-EF8CB9FFDAEA}" destId="{ACA26E0D-BD75-4C72-A92F-09C505A643C8}" srcOrd="2" destOrd="0" presId="urn:microsoft.com/office/officeart/2009/3/layout/PhasedProcess"/>
    <dgm:cxn modelId="{4E47C4D5-2326-4281-BCE1-3920DFF9E9DC}" type="presParOf" srcId="{44B9921D-DCB6-4F7C-8FF6-EF8CB9FFDAEA}" destId="{C67607F2-48E3-4BBB-AC07-868FB3E8A32C}" srcOrd="3" destOrd="0" presId="urn:microsoft.com/office/officeart/2009/3/layout/PhasedProcess"/>
    <dgm:cxn modelId="{C9995CB1-A91A-454C-9C0F-B84C6821E5DD}" type="presParOf" srcId="{44B9921D-DCB6-4F7C-8FF6-EF8CB9FFDAEA}" destId="{6C4322AA-22EF-40FD-AD70-6EF121CCFEC6}" srcOrd="4" destOrd="0" presId="urn:microsoft.com/office/officeart/2009/3/layout/PhasedProcess"/>
    <dgm:cxn modelId="{A0E5AD4F-9025-4C9A-962F-64F6DD2ACE20}" type="presParOf" srcId="{44B9921D-DCB6-4F7C-8FF6-EF8CB9FFDAEA}" destId="{1DB0710A-ECF5-4954-8549-54F891F67B48}" srcOrd="5" destOrd="0" presId="urn:microsoft.com/office/officeart/2009/3/layout/PhasedProcess"/>
    <dgm:cxn modelId="{64A48717-C1D3-44BD-A6FB-AC51D3134321}" type="presParOf" srcId="{44B9921D-DCB6-4F7C-8FF6-EF8CB9FFDAEA}" destId="{5C84FC0D-093B-4547-931E-9DD01AC896C9}" srcOrd="6" destOrd="0" presId="urn:microsoft.com/office/officeart/2009/3/layout/PhasedProcess"/>
    <dgm:cxn modelId="{3F126C4F-C1F3-4325-94CF-D0F0971A3F46}" type="presParOf" srcId="{5C84FC0D-093B-4547-931E-9DD01AC896C9}" destId="{27D0B761-9A94-4EC6-A14D-C7A211CA01F8}" srcOrd="0" destOrd="0" presId="urn:microsoft.com/office/officeart/2009/3/layout/PhasedProcess"/>
    <dgm:cxn modelId="{1492835B-EA91-4FFC-8F7C-FCEDB36759E8}" type="presParOf" srcId="{5C84FC0D-093B-4547-931E-9DD01AC896C9}" destId="{434D001D-0CC3-4AE5-87D0-1AC03463EB99}" srcOrd="1" destOrd="0" presId="urn:microsoft.com/office/officeart/2009/3/layout/PhasedProcess"/>
    <dgm:cxn modelId="{CE50C7F9-CD9D-41BD-956C-D1A8CFC0E43A}" type="presParOf" srcId="{5C84FC0D-093B-4547-931E-9DD01AC896C9}" destId="{5FDC66C8-9F38-468A-A9A6-794FB36D758C}" srcOrd="2" destOrd="0" presId="urn:microsoft.com/office/officeart/2009/3/layout/PhasedProcess"/>
    <dgm:cxn modelId="{66CDAC0F-D7AD-4ECD-A3A0-5B6E635056C0}" type="presParOf" srcId="{5C84FC0D-093B-4547-931E-9DD01AC896C9}" destId="{47C03C8F-AEC4-456B-984A-98B5975B7046}" srcOrd="3" destOrd="0" presId="urn:microsoft.com/office/officeart/2009/3/layout/PhasedProcess"/>
    <dgm:cxn modelId="{7D744161-7B4A-4657-BC36-F8B17078FB54}" type="presParOf" srcId="{44B9921D-DCB6-4F7C-8FF6-EF8CB9FFDAEA}" destId="{6C60B8D0-DDB8-4595-9D5B-A7744132A442}" srcOrd="7" destOrd="0" presId="urn:microsoft.com/office/officeart/2009/3/layout/PhasedProcess"/>
    <dgm:cxn modelId="{4180D50A-7AB5-4EE9-8989-A42E22ED7F48}" type="presParOf" srcId="{6C60B8D0-DDB8-4595-9D5B-A7744132A442}" destId="{599A8023-BB27-4F01-8F53-BCF0D91E8976}" srcOrd="0" destOrd="0" presId="urn:microsoft.com/office/officeart/2009/3/layout/PhasedProcess"/>
    <dgm:cxn modelId="{190377DC-44D3-4F4E-BE3E-090D6CE1AB69}" type="presParOf" srcId="{6C60B8D0-DDB8-4595-9D5B-A7744132A442}" destId="{32D63D57-4CC0-4691-84DA-C42C4F906F9A}" srcOrd="1" destOrd="0" presId="urn:microsoft.com/office/officeart/2009/3/layout/PhasedProcess"/>
    <dgm:cxn modelId="{DAEA482F-A737-49F5-99AB-4887DEEB4C1B}" type="presParOf" srcId="{6C60B8D0-DDB8-4595-9D5B-A7744132A442}" destId="{576F297D-0F36-44F7-81E5-F2B7423572A4}" srcOrd="2" destOrd="0" presId="urn:microsoft.com/office/officeart/2009/3/layout/PhasedProcess"/>
    <dgm:cxn modelId="{817B399E-0925-4BDC-A3B7-4CBBC6D7FB94}" type="presParOf" srcId="{6C60B8D0-DDB8-4595-9D5B-A7744132A442}" destId="{242ADB3A-F134-42D9-91FA-CD85BA757CB9}" srcOrd="3" destOrd="0" presId="urn:microsoft.com/office/officeart/2009/3/layout/PhasedProcess"/>
    <dgm:cxn modelId="{440EEA02-1A58-4AFD-8750-A387DED88BD7}" type="presParOf" srcId="{6C60B8D0-DDB8-4595-9D5B-A7744132A442}" destId="{0F292C70-96E2-43F4-8B11-B18399464FC3}" srcOrd="4" destOrd="0" presId="urn:microsoft.com/office/officeart/2009/3/layout/PhasedProcess"/>
    <dgm:cxn modelId="{0CC88B26-5432-4600-9166-2D9D9C73753C}" type="presParOf" srcId="{6C60B8D0-DDB8-4595-9D5B-A7744132A442}" destId="{7DAF2B3C-F6B5-416C-8A4B-7A5BFFFC8F97}" srcOrd="5" destOrd="0" presId="urn:microsoft.com/office/officeart/2009/3/layout/PhasedProcess"/>
    <dgm:cxn modelId="{7F086F8E-269E-4A49-BFB1-D42B92C1867D}" type="presParOf" srcId="{44B9921D-DCB6-4F7C-8FF6-EF8CB9FFDAEA}" destId="{F570F49E-6FE2-483F-95DD-7F8ADB03BAC1}" srcOrd="8" destOrd="0" presId="urn:microsoft.com/office/officeart/2009/3/layout/PhasedProcess"/>
    <dgm:cxn modelId="{22629F6F-400E-4345-803F-C888BD0686CA}" type="presParOf" srcId="{44B9921D-DCB6-4F7C-8FF6-EF8CB9FFDAEA}" destId="{6ECC8493-C474-4832-8D63-68556DFC5826}"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87BCF4-BB6C-4EB7-B0E1-E0BFA42EFF0D}" type="doc">
      <dgm:prSet loTypeId="urn:microsoft.com/office/officeart/2009/3/layout/PhasedProcess" loCatId="process" qsTypeId="urn:microsoft.com/office/officeart/2005/8/quickstyle/simple1" qsCatId="simple" csTypeId="urn:microsoft.com/office/officeart/2005/8/colors/accent1_2" csCatId="accent1" phldr="1"/>
      <dgm:spPr/>
      <dgm:t>
        <a:bodyPr/>
        <a:lstStyle/>
        <a:p>
          <a:endParaRPr lang="fr-FR"/>
        </a:p>
      </dgm:t>
    </dgm:pt>
    <dgm:pt modelId="{9DC762E4-EAD3-472F-9B0F-3A9770B2ACBA}">
      <dgm:prSet phldrT="[Texte]" custT="1"/>
      <dgm:spPr/>
      <dgm:t>
        <a:bodyPr/>
        <a:lstStyle/>
        <a:p>
          <a:r>
            <a:rPr lang="en-US" sz="1200" dirty="0" err="1"/>
            <a:t>Lancement</a:t>
          </a:r>
          <a:r>
            <a:rPr lang="en-US" sz="1200" dirty="0"/>
            <a:t> du </a:t>
          </a:r>
          <a:r>
            <a:rPr lang="en-US" sz="1200" dirty="0" err="1"/>
            <a:t>programme</a:t>
          </a:r>
          <a:r>
            <a:rPr lang="en-US" sz="1200" dirty="0"/>
            <a:t> </a:t>
          </a:r>
          <a:r>
            <a:rPr lang="en-US" sz="1200" dirty="0" err="1"/>
            <a:t>d’accompagnement</a:t>
          </a:r>
          <a:r>
            <a:rPr lang="en-US" sz="1200" dirty="0"/>
            <a:t> special </a:t>
          </a:r>
          <a:r>
            <a:rPr lang="en-US" sz="1200" dirty="0" err="1" smtClean="0"/>
            <a:t>rentrée</a:t>
          </a:r>
          <a:r>
            <a:rPr lang="en-US" sz="1200" dirty="0" smtClean="0"/>
            <a:t> </a:t>
          </a:r>
          <a:r>
            <a:rPr lang="en-US" sz="1200" dirty="0" err="1"/>
            <a:t>sociale</a:t>
          </a:r>
          <a:r>
            <a:rPr lang="en-US" sz="1200" dirty="0"/>
            <a:t> 2023-2024</a:t>
          </a:r>
          <a:endParaRPr lang="fr-FR" sz="1200" dirty="0"/>
        </a:p>
      </dgm:t>
    </dgm:pt>
    <dgm:pt modelId="{F26CBBD6-9F8F-4BCA-A356-F6A241F1BF26}" type="parTrans" cxnId="{9125C108-9A7C-444E-B334-EEA7DE930FF0}">
      <dgm:prSet/>
      <dgm:spPr/>
      <dgm:t>
        <a:bodyPr/>
        <a:lstStyle/>
        <a:p>
          <a:endParaRPr lang="fr-FR"/>
        </a:p>
      </dgm:t>
    </dgm:pt>
    <dgm:pt modelId="{D7D51499-78A6-4526-964E-52AFE0E7BA11}" type="sibTrans" cxnId="{9125C108-9A7C-444E-B334-EEA7DE930FF0}">
      <dgm:prSet/>
      <dgm:spPr/>
      <dgm:t>
        <a:bodyPr/>
        <a:lstStyle/>
        <a:p>
          <a:endParaRPr lang="fr-FR"/>
        </a:p>
      </dgm:t>
    </dgm:pt>
    <dgm:pt modelId="{CBA7B4E3-3653-4218-BFA4-93E2787711A0}">
      <dgm:prSet phldrT="[Texte]"/>
      <dgm:spPr/>
      <dgm:t>
        <a:bodyPr/>
        <a:lstStyle/>
        <a:p>
          <a:r>
            <a:rPr lang="en-US" dirty="0"/>
            <a:t>2024</a:t>
          </a:r>
          <a:endParaRPr lang="fr-FR" dirty="0"/>
        </a:p>
      </dgm:t>
    </dgm:pt>
    <dgm:pt modelId="{B5A470A9-BACE-4383-A1CC-50C13605356E}" type="parTrans" cxnId="{AF8A7AB4-0F85-48EC-8293-DD9A979F2967}">
      <dgm:prSet/>
      <dgm:spPr/>
      <dgm:t>
        <a:bodyPr/>
        <a:lstStyle/>
        <a:p>
          <a:endParaRPr lang="fr-FR"/>
        </a:p>
      </dgm:t>
    </dgm:pt>
    <dgm:pt modelId="{0473834E-31E0-4A72-A22F-390847BDECFD}" type="sibTrans" cxnId="{AF8A7AB4-0F85-48EC-8293-DD9A979F2967}">
      <dgm:prSet/>
      <dgm:spPr/>
      <dgm:t>
        <a:bodyPr/>
        <a:lstStyle/>
        <a:p>
          <a:endParaRPr lang="fr-FR"/>
        </a:p>
      </dgm:t>
    </dgm:pt>
    <dgm:pt modelId="{81F81B77-540C-4310-B65E-2B99532E20E7}">
      <dgm:prSet phldrT="[Texte]"/>
      <dgm:spPr/>
      <dgm:t>
        <a:bodyPr/>
        <a:lstStyle/>
        <a:p>
          <a:r>
            <a:rPr lang="en-US" dirty="0"/>
            <a:t>2025</a:t>
          </a:r>
          <a:endParaRPr lang="fr-FR" dirty="0"/>
        </a:p>
      </dgm:t>
    </dgm:pt>
    <dgm:pt modelId="{73DA4FE7-E991-4D8E-B207-445E1C7ECDA2}" type="parTrans" cxnId="{B15A4D71-164D-4D0D-9C0A-69C980367177}">
      <dgm:prSet/>
      <dgm:spPr/>
      <dgm:t>
        <a:bodyPr/>
        <a:lstStyle/>
        <a:p>
          <a:endParaRPr lang="fr-FR"/>
        </a:p>
      </dgm:t>
    </dgm:pt>
    <dgm:pt modelId="{E6BEE343-EB37-4C28-B874-5A98F186269D}" type="sibTrans" cxnId="{B15A4D71-164D-4D0D-9C0A-69C980367177}">
      <dgm:prSet/>
      <dgm:spPr/>
      <dgm:t>
        <a:bodyPr/>
        <a:lstStyle/>
        <a:p>
          <a:endParaRPr lang="fr-FR"/>
        </a:p>
      </dgm:t>
    </dgm:pt>
    <dgm:pt modelId="{5F75F7BD-B53C-40EF-9170-BAE49B1873CF}">
      <dgm:prSet phldrT="[Texte]" custT="1"/>
      <dgm:spPr/>
      <dgm:t>
        <a:bodyPr/>
        <a:lstStyle/>
        <a:p>
          <a:r>
            <a:rPr lang="en-US" sz="1000" dirty="0" err="1" smtClean="0"/>
            <a:t>Novembre</a:t>
          </a:r>
          <a:r>
            <a:rPr lang="en-US" sz="1000" dirty="0" smtClean="0"/>
            <a:t> </a:t>
          </a:r>
          <a:r>
            <a:rPr lang="en-US" sz="1000" dirty="0"/>
            <a:t>2023</a:t>
          </a:r>
          <a:endParaRPr lang="fr-FR" sz="1000" dirty="0"/>
        </a:p>
      </dgm:t>
    </dgm:pt>
    <dgm:pt modelId="{6B4579D6-7697-4525-9C0D-1F6D40166F8D}" type="parTrans" cxnId="{3882CBA4-2B11-409E-8765-E2E7C69796E3}">
      <dgm:prSet/>
      <dgm:spPr/>
      <dgm:t>
        <a:bodyPr/>
        <a:lstStyle/>
        <a:p>
          <a:endParaRPr lang="fr-FR"/>
        </a:p>
      </dgm:t>
    </dgm:pt>
    <dgm:pt modelId="{C6DA59E0-9DD3-4EAF-8D42-EE9BA8CF3807}" type="sibTrans" cxnId="{3882CBA4-2B11-409E-8765-E2E7C69796E3}">
      <dgm:prSet/>
      <dgm:spPr/>
      <dgm:t>
        <a:bodyPr/>
        <a:lstStyle/>
        <a:p>
          <a:endParaRPr lang="fr-FR"/>
        </a:p>
      </dgm:t>
    </dgm:pt>
    <dgm:pt modelId="{F745EE72-07A0-40FF-90B6-3AD8A0141F1A}">
      <dgm:prSet phldrT="[Texte]" custT="1"/>
      <dgm:spPr/>
      <dgm:t>
        <a:bodyPr/>
        <a:lstStyle/>
        <a:p>
          <a:r>
            <a:rPr lang="en-US" sz="1200" dirty="0" smtClean="0"/>
            <a:t>Lancer des </a:t>
          </a:r>
          <a:r>
            <a:rPr lang="en-US" sz="1200" dirty="0" err="1" smtClean="0"/>
            <a:t>masterclass</a:t>
          </a:r>
          <a:r>
            <a:rPr lang="en-US" sz="1200" dirty="0" smtClean="0"/>
            <a:t> </a:t>
          </a:r>
          <a:r>
            <a:rPr lang="en-US" sz="1200" dirty="0" err="1" smtClean="0"/>
            <a:t>jeunes</a:t>
          </a:r>
          <a:r>
            <a:rPr lang="en-US" sz="1200" dirty="0" smtClean="0"/>
            <a:t> </a:t>
          </a:r>
          <a:r>
            <a:rPr lang="en-US" sz="1200" dirty="0" err="1" smtClean="0"/>
            <a:t>adultes</a:t>
          </a:r>
          <a:r>
            <a:rPr lang="en-US" sz="1200" dirty="0" smtClean="0"/>
            <a:t> </a:t>
          </a:r>
          <a:r>
            <a:rPr lang="en-US" sz="1200" dirty="0" err="1" smtClean="0"/>
            <a:t>atypiques</a:t>
          </a:r>
          <a:r>
            <a:rPr lang="en-US" sz="1200" dirty="0" smtClean="0"/>
            <a:t>  &amp; agriculture a Boumerdes</a:t>
          </a:r>
          <a:endParaRPr lang="fr-FR" sz="1200" dirty="0"/>
        </a:p>
      </dgm:t>
    </dgm:pt>
    <dgm:pt modelId="{1146C9CD-EEFA-4D57-B7FA-935F7A45A89B}" type="parTrans" cxnId="{709141BF-8DBC-4FBD-94AE-116ACFAF927C}">
      <dgm:prSet/>
      <dgm:spPr/>
      <dgm:t>
        <a:bodyPr/>
        <a:lstStyle/>
        <a:p>
          <a:endParaRPr lang="fr-FR"/>
        </a:p>
      </dgm:t>
    </dgm:pt>
    <dgm:pt modelId="{3D2A3BEF-DB8F-453D-8388-900654F06A50}" type="sibTrans" cxnId="{709141BF-8DBC-4FBD-94AE-116ACFAF927C}">
      <dgm:prSet/>
      <dgm:spPr/>
      <dgm:t>
        <a:bodyPr/>
        <a:lstStyle/>
        <a:p>
          <a:endParaRPr lang="fr-FR"/>
        </a:p>
      </dgm:t>
    </dgm:pt>
    <dgm:pt modelId="{C03F22C8-7CFA-4368-86F7-50FFE933DC93}">
      <dgm:prSet phldrT="[Texte]" custT="1"/>
      <dgm:spPr/>
      <dgm:t>
        <a:bodyPr/>
        <a:lstStyle/>
        <a:p>
          <a:pPr algn="ctr"/>
          <a:r>
            <a:rPr lang="en-US" sz="1200" dirty="0"/>
            <a:t> </a:t>
          </a:r>
          <a:r>
            <a:rPr lang="en-US" sz="1200" dirty="0" smtClean="0"/>
            <a:t>Signer </a:t>
          </a:r>
          <a:r>
            <a:rPr lang="en-US" sz="1200" dirty="0" err="1" smtClean="0"/>
            <a:t>partenariat</a:t>
          </a:r>
          <a:r>
            <a:rPr lang="en-US" sz="1200" dirty="0" smtClean="0"/>
            <a:t> avec </a:t>
          </a:r>
          <a:r>
            <a:rPr lang="en-US" sz="1200" dirty="0" err="1" smtClean="0"/>
            <a:t>BesmaTech</a:t>
          </a:r>
          <a:endParaRPr lang="fr-FR" sz="1200" dirty="0"/>
        </a:p>
      </dgm:t>
    </dgm:pt>
    <dgm:pt modelId="{09A08EA8-64BC-457A-9440-63C2710A5198}" type="parTrans" cxnId="{8EF227CB-E791-4D78-84F4-021AD7B9110F}">
      <dgm:prSet/>
      <dgm:spPr/>
      <dgm:t>
        <a:bodyPr/>
        <a:lstStyle/>
        <a:p>
          <a:endParaRPr lang="fr-FR"/>
        </a:p>
      </dgm:t>
    </dgm:pt>
    <dgm:pt modelId="{0CD94E90-2AC7-4F8E-878A-84EE90405011}" type="sibTrans" cxnId="{8EF227CB-E791-4D78-84F4-021AD7B9110F}">
      <dgm:prSet/>
      <dgm:spPr/>
      <dgm:t>
        <a:bodyPr/>
        <a:lstStyle/>
        <a:p>
          <a:endParaRPr lang="fr-FR"/>
        </a:p>
      </dgm:t>
    </dgm:pt>
    <dgm:pt modelId="{FCD2DD9A-AAF7-4209-85C1-E600CB196B3A}">
      <dgm:prSet phldrT="[Texte]" custT="1"/>
      <dgm:spPr/>
      <dgm:t>
        <a:bodyPr/>
        <a:lstStyle/>
        <a:p>
          <a:r>
            <a:rPr lang="en-US" sz="1200" dirty="0" err="1"/>
            <a:t>Introduire</a:t>
          </a:r>
          <a:r>
            <a:rPr lang="en-US" sz="1200" dirty="0"/>
            <a:t> la formation </a:t>
          </a:r>
          <a:r>
            <a:rPr lang="en-US" sz="1200" dirty="0" err="1"/>
            <a:t>en</a:t>
          </a:r>
          <a:r>
            <a:rPr lang="en-US" sz="1200" dirty="0"/>
            <a:t> </a:t>
          </a:r>
          <a:r>
            <a:rPr lang="en-US" sz="1200" dirty="0" err="1"/>
            <a:t>ligne</a:t>
          </a:r>
          <a:endParaRPr lang="fr-FR" sz="1200" dirty="0"/>
        </a:p>
      </dgm:t>
    </dgm:pt>
    <dgm:pt modelId="{391F9516-0729-4771-B6F3-146ABC362598}" type="parTrans" cxnId="{1938DAD0-03B7-4A9A-83DD-50099FD9E816}">
      <dgm:prSet/>
      <dgm:spPr/>
      <dgm:t>
        <a:bodyPr/>
        <a:lstStyle/>
        <a:p>
          <a:endParaRPr lang="fr-FR"/>
        </a:p>
      </dgm:t>
    </dgm:pt>
    <dgm:pt modelId="{4A2EF33A-4C8D-4392-89E5-4E34DBF21BD0}" type="sibTrans" cxnId="{1938DAD0-03B7-4A9A-83DD-50099FD9E816}">
      <dgm:prSet/>
      <dgm:spPr/>
      <dgm:t>
        <a:bodyPr/>
        <a:lstStyle/>
        <a:p>
          <a:endParaRPr lang="fr-FR"/>
        </a:p>
      </dgm:t>
    </dgm:pt>
    <dgm:pt modelId="{E1695E27-1D32-4543-9335-DC6344833C7C}">
      <dgm:prSet phldrT="[Texte]" custT="1"/>
      <dgm:spPr/>
      <dgm:t>
        <a:bodyPr/>
        <a:lstStyle/>
        <a:p>
          <a:r>
            <a:rPr lang="en-US" sz="1100" dirty="0"/>
            <a:t>Lancer le </a:t>
          </a:r>
          <a:r>
            <a:rPr lang="en-US" sz="1100" dirty="0" err="1"/>
            <a:t>programme</a:t>
          </a:r>
          <a:r>
            <a:rPr lang="en-US" sz="1100" dirty="0"/>
            <a:t> </a:t>
          </a:r>
          <a:r>
            <a:rPr lang="en-US" sz="1100" dirty="0" err="1"/>
            <a:t>d’accompagnement</a:t>
          </a:r>
          <a:r>
            <a:rPr lang="en-US" sz="1100" dirty="0"/>
            <a:t> des ayant besoins </a:t>
          </a:r>
          <a:r>
            <a:rPr lang="en-US" sz="1100" dirty="0" err="1"/>
            <a:t>specefiques</a:t>
          </a:r>
          <a:r>
            <a:rPr lang="en-US" sz="1100" dirty="0"/>
            <a:t> en zones rurales et </a:t>
          </a:r>
          <a:r>
            <a:rPr lang="en-US" sz="1100" dirty="0" err="1" smtClean="0"/>
            <a:t>isolées</a:t>
          </a:r>
          <a:endParaRPr lang="fr-FR" sz="1100" dirty="0"/>
        </a:p>
      </dgm:t>
    </dgm:pt>
    <dgm:pt modelId="{1B9C74BE-6F75-4014-A9F9-435DA3426CE8}" type="parTrans" cxnId="{6FC6B620-35D2-4E59-A72F-B659C6F9EED6}">
      <dgm:prSet/>
      <dgm:spPr/>
      <dgm:t>
        <a:bodyPr/>
        <a:lstStyle/>
        <a:p>
          <a:endParaRPr lang="fr-FR"/>
        </a:p>
      </dgm:t>
    </dgm:pt>
    <dgm:pt modelId="{4F868F14-C086-4543-8B4F-C9A3C9762B99}" type="sibTrans" cxnId="{6FC6B620-35D2-4E59-A72F-B659C6F9EED6}">
      <dgm:prSet/>
      <dgm:spPr/>
      <dgm:t>
        <a:bodyPr/>
        <a:lstStyle/>
        <a:p>
          <a:endParaRPr lang="fr-FR"/>
        </a:p>
      </dgm:t>
    </dgm:pt>
    <dgm:pt modelId="{94880D73-3FE7-46D7-AB54-89385F493883}">
      <dgm:prSet phldrT="[Texte]"/>
      <dgm:spPr/>
      <dgm:t>
        <a:bodyPr/>
        <a:lstStyle/>
        <a:p>
          <a:r>
            <a:rPr lang="en-US" dirty="0" err="1"/>
            <a:t>Lancement</a:t>
          </a:r>
          <a:r>
            <a:rPr lang="en-US" dirty="0"/>
            <a:t> du bureau </a:t>
          </a:r>
          <a:r>
            <a:rPr lang="en-US" dirty="0" err="1" smtClean="0"/>
            <a:t>d’Alger</a:t>
          </a:r>
          <a:endParaRPr lang="fr-FR" dirty="0"/>
        </a:p>
      </dgm:t>
    </dgm:pt>
    <dgm:pt modelId="{97C986B9-4AD0-4917-9549-F9DC5CBDC94F}" type="parTrans" cxnId="{9D3658D6-FBA0-4DCC-B61B-8695715BAA51}">
      <dgm:prSet/>
      <dgm:spPr/>
      <dgm:t>
        <a:bodyPr/>
        <a:lstStyle/>
        <a:p>
          <a:endParaRPr lang="fr-FR"/>
        </a:p>
      </dgm:t>
    </dgm:pt>
    <dgm:pt modelId="{FD0E87B5-E86F-4D59-902C-05423433EC30}" type="sibTrans" cxnId="{9D3658D6-FBA0-4DCC-B61B-8695715BAA51}">
      <dgm:prSet/>
      <dgm:spPr/>
      <dgm:t>
        <a:bodyPr/>
        <a:lstStyle/>
        <a:p>
          <a:endParaRPr lang="fr-FR"/>
        </a:p>
      </dgm:t>
    </dgm:pt>
    <dgm:pt modelId="{A6C908F6-071C-4377-B1BB-3B9CEC088F70}">
      <dgm:prSet phldrT="[Texte]" custLinFactNeighborX="-8782" custLinFactNeighborY="-14504"/>
      <dgm:spPr/>
      <dgm:t>
        <a:bodyPr/>
        <a:lstStyle/>
        <a:p>
          <a:endParaRPr lang="fr-FR"/>
        </a:p>
      </dgm:t>
    </dgm:pt>
    <dgm:pt modelId="{02AB379E-F214-407F-87E2-C3B0A6E1BA47}" type="parTrans" cxnId="{9CE69F77-A59C-4563-A379-99BEEEEF4FDE}">
      <dgm:prSet/>
      <dgm:spPr/>
      <dgm:t>
        <a:bodyPr/>
        <a:lstStyle/>
        <a:p>
          <a:endParaRPr lang="fr-FR"/>
        </a:p>
      </dgm:t>
    </dgm:pt>
    <dgm:pt modelId="{2C09AE38-B9AB-4B0D-BEB8-28CF4E56B72E}" type="sibTrans" cxnId="{9CE69F77-A59C-4563-A379-99BEEEEF4FDE}">
      <dgm:prSet/>
      <dgm:spPr/>
      <dgm:t>
        <a:bodyPr/>
        <a:lstStyle/>
        <a:p>
          <a:endParaRPr lang="fr-FR"/>
        </a:p>
      </dgm:t>
    </dgm:pt>
    <dgm:pt modelId="{BE261B5F-A3DA-4A86-AA3D-7BBE423178B9}">
      <dgm:prSet phldrT="[Texte]" custLinFactNeighborX="-8782" custLinFactNeighborY="-14504"/>
      <dgm:spPr/>
      <dgm:t>
        <a:bodyPr/>
        <a:lstStyle/>
        <a:p>
          <a:endParaRPr lang="fr-FR"/>
        </a:p>
      </dgm:t>
    </dgm:pt>
    <dgm:pt modelId="{710D34DC-0DCF-4D15-BF4F-304F27FAEAF1}" type="parTrans" cxnId="{6AB47077-6301-4C17-A89E-E9C576B627E0}">
      <dgm:prSet/>
      <dgm:spPr/>
      <dgm:t>
        <a:bodyPr/>
        <a:lstStyle/>
        <a:p>
          <a:endParaRPr lang="fr-FR"/>
        </a:p>
      </dgm:t>
    </dgm:pt>
    <dgm:pt modelId="{9049921D-6103-4554-AE91-D8A2F77E02E3}" type="sibTrans" cxnId="{6AB47077-6301-4C17-A89E-E9C576B627E0}">
      <dgm:prSet/>
      <dgm:spPr/>
      <dgm:t>
        <a:bodyPr/>
        <a:lstStyle/>
        <a:p>
          <a:endParaRPr lang="fr-FR"/>
        </a:p>
      </dgm:t>
    </dgm:pt>
    <dgm:pt modelId="{44B9921D-DCB6-4F7C-8FF6-EF8CB9FFDAEA}" type="pres">
      <dgm:prSet presAssocID="{D487BCF4-BB6C-4EB7-B0E1-E0BFA42EFF0D}" presName="Name0" presStyleCnt="0">
        <dgm:presLayoutVars>
          <dgm:chMax val="3"/>
          <dgm:chPref val="3"/>
          <dgm:bulletEnabled val="1"/>
          <dgm:dir/>
          <dgm:animLvl val="lvl"/>
        </dgm:presLayoutVars>
      </dgm:prSet>
      <dgm:spPr/>
      <dgm:t>
        <a:bodyPr/>
        <a:lstStyle/>
        <a:p>
          <a:endParaRPr lang="fr-FR"/>
        </a:p>
      </dgm:t>
    </dgm:pt>
    <dgm:pt modelId="{18DE0940-B64B-4E60-95B2-A3A924AC48EB}" type="pres">
      <dgm:prSet presAssocID="{D487BCF4-BB6C-4EB7-B0E1-E0BFA42EFF0D}" presName="arc1" presStyleLbl="node1" presStyleIdx="0" presStyleCnt="4" custLinFactNeighborX="-38155" custLinFactNeighborY="2999"/>
      <dgm:spPr/>
    </dgm:pt>
    <dgm:pt modelId="{3B37B660-D3C6-4498-B24D-AEC878702B2B}" type="pres">
      <dgm:prSet presAssocID="{D487BCF4-BB6C-4EB7-B0E1-E0BFA42EFF0D}" presName="arc3" presStyleLbl="node1" presStyleIdx="1" presStyleCnt="4" custLinFactNeighborX="-40961" custLinFactNeighborY="2649"/>
      <dgm:spPr/>
    </dgm:pt>
    <dgm:pt modelId="{ACA26E0D-BD75-4C72-A92F-09C505A643C8}" type="pres">
      <dgm:prSet presAssocID="{D487BCF4-BB6C-4EB7-B0E1-E0BFA42EFF0D}" presName="parentText2" presStyleLbl="revTx" presStyleIdx="0" presStyleCnt="3" custLinFactX="-23953" custLinFactNeighborX="-100000" custLinFactNeighborY="11452">
        <dgm:presLayoutVars>
          <dgm:chMax val="4"/>
          <dgm:chPref val="3"/>
          <dgm:bulletEnabled val="1"/>
        </dgm:presLayoutVars>
      </dgm:prSet>
      <dgm:spPr/>
      <dgm:t>
        <a:bodyPr/>
        <a:lstStyle/>
        <a:p>
          <a:endParaRPr lang="fr-FR"/>
        </a:p>
      </dgm:t>
    </dgm:pt>
    <dgm:pt modelId="{C67607F2-48E3-4BBB-AC07-868FB3E8A32C}" type="pres">
      <dgm:prSet presAssocID="{D487BCF4-BB6C-4EB7-B0E1-E0BFA42EFF0D}" presName="arc2" presStyleLbl="node1" presStyleIdx="2" presStyleCnt="4"/>
      <dgm:spPr/>
    </dgm:pt>
    <dgm:pt modelId="{6C4322AA-22EF-40FD-AD70-6EF121CCFEC6}" type="pres">
      <dgm:prSet presAssocID="{D487BCF4-BB6C-4EB7-B0E1-E0BFA42EFF0D}" presName="arc4" presStyleLbl="node1" presStyleIdx="3" presStyleCnt="4" custLinFactNeighborX="-3125" custLinFactNeighborY="-1155"/>
      <dgm:spPr/>
    </dgm:pt>
    <dgm:pt modelId="{1DB0710A-ECF5-4954-8549-54F891F67B48}" type="pres">
      <dgm:prSet presAssocID="{D487BCF4-BB6C-4EB7-B0E1-E0BFA42EFF0D}" presName="parentText3" presStyleLbl="revTx" presStyleIdx="1" presStyleCnt="3">
        <dgm:presLayoutVars>
          <dgm:chMax val="1"/>
          <dgm:chPref val="1"/>
          <dgm:bulletEnabled val="1"/>
        </dgm:presLayoutVars>
      </dgm:prSet>
      <dgm:spPr/>
      <dgm:t>
        <a:bodyPr/>
        <a:lstStyle/>
        <a:p>
          <a:endParaRPr lang="fr-FR"/>
        </a:p>
      </dgm:t>
    </dgm:pt>
    <dgm:pt modelId="{5C84FC0D-093B-4547-931E-9DD01AC896C9}" type="pres">
      <dgm:prSet presAssocID="{D487BCF4-BB6C-4EB7-B0E1-E0BFA42EFF0D}" presName="middleComposite" presStyleCnt="0"/>
      <dgm:spPr/>
    </dgm:pt>
    <dgm:pt modelId="{27D0B761-9A94-4EC6-A14D-C7A211CA01F8}" type="pres">
      <dgm:prSet presAssocID="{C03F22C8-7CFA-4368-86F7-50FFE933DC93}" presName="circ1" presStyleLbl="vennNode1" presStyleIdx="0" presStyleCnt="8" custScaleX="131836" custScaleY="122948" custLinFactNeighborX="-32119" custLinFactNeighborY="-2471"/>
      <dgm:spPr/>
      <dgm:t>
        <a:bodyPr/>
        <a:lstStyle/>
        <a:p>
          <a:endParaRPr lang="fr-FR"/>
        </a:p>
      </dgm:t>
    </dgm:pt>
    <dgm:pt modelId="{434D001D-0CC3-4AE5-87D0-1AC03463EB99}" type="pres">
      <dgm:prSet presAssocID="{C03F22C8-7CFA-4368-86F7-50FFE933DC93}" presName="circ1Tx" presStyleLbl="revTx" presStyleIdx="1" presStyleCnt="3">
        <dgm:presLayoutVars>
          <dgm:chMax val="0"/>
          <dgm:chPref val="0"/>
        </dgm:presLayoutVars>
      </dgm:prSet>
      <dgm:spPr/>
      <dgm:t>
        <a:bodyPr/>
        <a:lstStyle/>
        <a:p>
          <a:endParaRPr lang="fr-FR"/>
        </a:p>
      </dgm:t>
    </dgm:pt>
    <dgm:pt modelId="{5FDC66C8-9F38-468A-A9A6-794FB36D758C}" type="pres">
      <dgm:prSet presAssocID="{FCD2DD9A-AAF7-4209-85C1-E600CB196B3A}" presName="circ2" presStyleLbl="vennNode1" presStyleIdx="1" presStyleCnt="8" custScaleX="143867" custScaleY="137624" custLinFactNeighborX="-8240"/>
      <dgm:spPr/>
      <dgm:t>
        <a:bodyPr/>
        <a:lstStyle/>
        <a:p>
          <a:endParaRPr lang="fr-FR"/>
        </a:p>
      </dgm:t>
    </dgm:pt>
    <dgm:pt modelId="{47C03C8F-AEC4-456B-984A-98B5975B7046}" type="pres">
      <dgm:prSet presAssocID="{FCD2DD9A-AAF7-4209-85C1-E600CB196B3A}" presName="circ2Tx" presStyleLbl="revTx" presStyleIdx="1" presStyleCnt="3">
        <dgm:presLayoutVars>
          <dgm:chMax val="0"/>
          <dgm:chPref val="0"/>
        </dgm:presLayoutVars>
      </dgm:prSet>
      <dgm:spPr/>
      <dgm:t>
        <a:bodyPr/>
        <a:lstStyle/>
        <a:p>
          <a:endParaRPr lang="fr-FR"/>
        </a:p>
      </dgm:t>
    </dgm:pt>
    <dgm:pt modelId="{6C60B8D0-DDB8-4595-9D5B-A7744132A442}" type="pres">
      <dgm:prSet presAssocID="{D487BCF4-BB6C-4EB7-B0E1-E0BFA42EFF0D}" presName="leftComposite" presStyleCnt="0"/>
      <dgm:spPr/>
    </dgm:pt>
    <dgm:pt modelId="{599A8023-BB27-4F01-8F53-BCF0D91E8976}" type="pres">
      <dgm:prSet presAssocID="{CBA7B4E3-3653-4218-BFA4-93E2787711A0}" presName="childText1_1" presStyleLbl="vennNode1" presStyleIdx="2" presStyleCnt="8" custLinFactX="9659" custLinFactNeighborX="100000" custLinFactNeighborY="58288">
        <dgm:presLayoutVars>
          <dgm:chMax val="0"/>
          <dgm:chPref val="0"/>
        </dgm:presLayoutVars>
      </dgm:prSet>
      <dgm:spPr/>
      <dgm:t>
        <a:bodyPr/>
        <a:lstStyle/>
        <a:p>
          <a:endParaRPr lang="fr-FR"/>
        </a:p>
      </dgm:t>
    </dgm:pt>
    <dgm:pt modelId="{32D63D57-4CC0-4691-84DA-C42C4F906F9A}" type="pres">
      <dgm:prSet presAssocID="{CBA7B4E3-3653-4218-BFA4-93E2787711A0}" presName="ellipse1" presStyleLbl="vennNode1" presStyleIdx="3" presStyleCnt="8" custLinFactY="-13684" custLinFactNeighborX="20790" custLinFactNeighborY="-100000"/>
      <dgm:spPr/>
    </dgm:pt>
    <dgm:pt modelId="{576F297D-0F36-44F7-81E5-F2B7423572A4}" type="pres">
      <dgm:prSet presAssocID="{CBA7B4E3-3653-4218-BFA4-93E2787711A0}" presName="ellipse2" presStyleLbl="vennNode1" presStyleIdx="4" presStyleCnt="8" custLinFactX="358437" custLinFactY="264066" custLinFactNeighborX="400000" custLinFactNeighborY="300000"/>
      <dgm:spPr/>
    </dgm:pt>
    <dgm:pt modelId="{242ADB3A-F134-42D9-91FA-CD85BA757CB9}" type="pres">
      <dgm:prSet presAssocID="{81F81B77-540C-4310-B65E-2B99532E20E7}" presName="childText1_2" presStyleLbl="vennNode1" presStyleIdx="5" presStyleCnt="8" custLinFactX="300000" custLinFactNeighborX="354158" custLinFactNeighborY="-6124">
        <dgm:presLayoutVars>
          <dgm:chMax val="0"/>
          <dgm:chPref val="0"/>
        </dgm:presLayoutVars>
      </dgm:prSet>
      <dgm:spPr/>
      <dgm:t>
        <a:bodyPr/>
        <a:lstStyle/>
        <a:p>
          <a:endParaRPr lang="fr-FR"/>
        </a:p>
      </dgm:t>
    </dgm:pt>
    <dgm:pt modelId="{0F292C70-96E2-43F4-8B11-B18399464FC3}" type="pres">
      <dgm:prSet presAssocID="{81F81B77-540C-4310-B65E-2B99532E20E7}" presName="ellipse3" presStyleLbl="vennNode1" presStyleIdx="6" presStyleCnt="8" custLinFactX="1100000" custLinFactY="-200000" custLinFactNeighborX="1124947" custLinFactNeighborY="-287881"/>
      <dgm:spPr/>
    </dgm:pt>
    <dgm:pt modelId="{7DAF2B3C-F6B5-416C-8A4B-7A5BFFFC8F97}" type="pres">
      <dgm:prSet presAssocID="{5F75F7BD-B53C-40EF-9170-BAE49B1873CF}" presName="childText1_3" presStyleLbl="vennNode1" presStyleIdx="7" presStyleCnt="8" custScaleX="126229" custScaleY="122166" custLinFactNeighborX="-12772" custLinFactNeighborY="-52744">
        <dgm:presLayoutVars>
          <dgm:chMax val="0"/>
          <dgm:chPref val="0"/>
        </dgm:presLayoutVars>
      </dgm:prSet>
      <dgm:spPr/>
      <dgm:t>
        <a:bodyPr/>
        <a:lstStyle/>
        <a:p>
          <a:endParaRPr lang="fr-FR"/>
        </a:p>
      </dgm:t>
    </dgm:pt>
    <dgm:pt modelId="{F570F49E-6FE2-483F-95DD-7F8ADB03BAC1}" type="pres">
      <dgm:prSet presAssocID="{D487BCF4-BB6C-4EB7-B0E1-E0BFA42EFF0D}" presName="rightChild" presStyleLbl="node2" presStyleIdx="0" presStyleCnt="1" custScaleX="114816" custScaleY="120484" custLinFactNeighborX="-11315" custLinFactNeighborY="4579">
        <dgm:presLayoutVars>
          <dgm:chMax val="0"/>
          <dgm:chPref val="0"/>
        </dgm:presLayoutVars>
      </dgm:prSet>
      <dgm:spPr/>
      <dgm:t>
        <a:bodyPr/>
        <a:lstStyle/>
        <a:p>
          <a:endParaRPr lang="fr-FR"/>
        </a:p>
      </dgm:t>
    </dgm:pt>
    <dgm:pt modelId="{6ECC8493-C474-4832-8D63-68556DFC5826}" type="pres">
      <dgm:prSet presAssocID="{D487BCF4-BB6C-4EB7-B0E1-E0BFA42EFF0D}" presName="parentText1" presStyleLbl="revTx" presStyleIdx="2" presStyleCnt="3" custScaleX="151103" custLinFactY="-200000" custLinFactNeighborX="247" custLinFactNeighborY="-237856">
        <dgm:presLayoutVars>
          <dgm:chMax val="4"/>
          <dgm:chPref val="3"/>
          <dgm:bulletEnabled val="1"/>
        </dgm:presLayoutVars>
      </dgm:prSet>
      <dgm:spPr/>
      <dgm:t>
        <a:bodyPr/>
        <a:lstStyle/>
        <a:p>
          <a:endParaRPr lang="fr-FR"/>
        </a:p>
      </dgm:t>
    </dgm:pt>
  </dgm:ptLst>
  <dgm:cxnLst>
    <dgm:cxn modelId="{8EF227CB-E791-4D78-84F4-021AD7B9110F}" srcId="{F745EE72-07A0-40FF-90B6-3AD8A0141F1A}" destId="{C03F22C8-7CFA-4368-86F7-50FFE933DC93}" srcOrd="0" destOrd="0" parTransId="{09A08EA8-64BC-457A-9440-63C2710A5198}" sibTransId="{0CD94E90-2AC7-4F8E-878A-84EE90405011}"/>
    <dgm:cxn modelId="{E34A28E1-7E17-47CF-93E0-578862E2BECB}" type="presOf" srcId="{E1695E27-1D32-4543-9335-DC6344833C7C}" destId="{1DB0710A-ECF5-4954-8549-54F891F67B48}" srcOrd="0" destOrd="0" presId="urn:microsoft.com/office/officeart/2009/3/layout/PhasedProcess"/>
    <dgm:cxn modelId="{3882CBA4-2B11-409E-8765-E2E7C69796E3}" srcId="{9DC762E4-EAD3-472F-9B0F-3A9770B2ACBA}" destId="{5F75F7BD-B53C-40EF-9170-BAE49B1873CF}" srcOrd="2" destOrd="0" parTransId="{6B4579D6-7697-4525-9C0D-1F6D40166F8D}" sibTransId="{C6DA59E0-9DD3-4EAF-8D42-EE9BA8CF3807}"/>
    <dgm:cxn modelId="{6FC6B620-35D2-4E59-A72F-B659C6F9EED6}" srcId="{D487BCF4-BB6C-4EB7-B0E1-E0BFA42EFF0D}" destId="{E1695E27-1D32-4543-9335-DC6344833C7C}" srcOrd="2" destOrd="0" parTransId="{1B9C74BE-6F75-4014-A9F9-435DA3426CE8}" sibTransId="{4F868F14-C086-4543-8B4F-C9A3C9762B99}"/>
    <dgm:cxn modelId="{7DC8A816-DCD4-4A7B-97BD-1820CE3D1C52}" type="presOf" srcId="{81F81B77-540C-4310-B65E-2B99532E20E7}" destId="{242ADB3A-F134-42D9-91FA-CD85BA757CB9}" srcOrd="0" destOrd="0" presId="urn:microsoft.com/office/officeart/2009/3/layout/PhasedProcess"/>
    <dgm:cxn modelId="{709141BF-8DBC-4FBD-94AE-116ACFAF927C}" srcId="{D487BCF4-BB6C-4EB7-B0E1-E0BFA42EFF0D}" destId="{F745EE72-07A0-40FF-90B6-3AD8A0141F1A}" srcOrd="1" destOrd="0" parTransId="{1146C9CD-EEFA-4D57-B7FA-935F7A45A89B}" sibTransId="{3D2A3BEF-DB8F-453D-8388-900654F06A50}"/>
    <dgm:cxn modelId="{6A947395-3FEE-4A5A-9E79-62AE9B516FB3}" type="presOf" srcId="{D487BCF4-BB6C-4EB7-B0E1-E0BFA42EFF0D}" destId="{44B9921D-DCB6-4F7C-8FF6-EF8CB9FFDAEA}" srcOrd="0" destOrd="0" presId="urn:microsoft.com/office/officeart/2009/3/layout/PhasedProcess"/>
    <dgm:cxn modelId="{BD13BA0D-1455-4FEB-ABE8-841B9F2FA1E2}" type="presOf" srcId="{FCD2DD9A-AAF7-4209-85C1-E600CB196B3A}" destId="{47C03C8F-AEC4-456B-984A-98B5975B7046}" srcOrd="1" destOrd="0" presId="urn:microsoft.com/office/officeart/2009/3/layout/PhasedProcess"/>
    <dgm:cxn modelId="{1938DAD0-03B7-4A9A-83DD-50099FD9E816}" srcId="{F745EE72-07A0-40FF-90B6-3AD8A0141F1A}" destId="{FCD2DD9A-AAF7-4209-85C1-E600CB196B3A}" srcOrd="1" destOrd="0" parTransId="{391F9516-0729-4771-B6F3-146ABC362598}" sibTransId="{4A2EF33A-4C8D-4392-89E5-4E34DBF21BD0}"/>
    <dgm:cxn modelId="{6C625FF5-AB58-4EF5-85F5-DD01AAF5E078}" type="presOf" srcId="{F745EE72-07A0-40FF-90B6-3AD8A0141F1A}" destId="{ACA26E0D-BD75-4C72-A92F-09C505A643C8}" srcOrd="0" destOrd="0" presId="urn:microsoft.com/office/officeart/2009/3/layout/PhasedProcess"/>
    <dgm:cxn modelId="{FAFE1D6F-6593-4537-B42E-CBBACC95EC34}" type="presOf" srcId="{CBA7B4E3-3653-4218-BFA4-93E2787711A0}" destId="{599A8023-BB27-4F01-8F53-BCF0D91E8976}" srcOrd="0" destOrd="0" presId="urn:microsoft.com/office/officeart/2009/3/layout/PhasedProcess"/>
    <dgm:cxn modelId="{B40BDA58-5048-4ED1-BA9E-4D77F0E38AEE}" type="presOf" srcId="{FCD2DD9A-AAF7-4209-85C1-E600CB196B3A}" destId="{5FDC66C8-9F38-468A-A9A6-794FB36D758C}" srcOrd="0" destOrd="0" presId="urn:microsoft.com/office/officeart/2009/3/layout/PhasedProcess"/>
    <dgm:cxn modelId="{E5ACB20F-1A76-4029-9A86-CE8CCBF51B33}" type="presOf" srcId="{94880D73-3FE7-46D7-AB54-89385F493883}" destId="{F570F49E-6FE2-483F-95DD-7F8ADB03BAC1}" srcOrd="0" destOrd="0" presId="urn:microsoft.com/office/officeart/2009/3/layout/PhasedProcess"/>
    <dgm:cxn modelId="{24D40196-34D9-4FA4-96BA-3C0A2261ADF4}" type="presOf" srcId="{C03F22C8-7CFA-4368-86F7-50FFE933DC93}" destId="{434D001D-0CC3-4AE5-87D0-1AC03463EB99}" srcOrd="1" destOrd="0" presId="urn:microsoft.com/office/officeart/2009/3/layout/PhasedProcess"/>
    <dgm:cxn modelId="{B15A4D71-164D-4D0D-9C0A-69C980367177}" srcId="{9DC762E4-EAD3-472F-9B0F-3A9770B2ACBA}" destId="{81F81B77-540C-4310-B65E-2B99532E20E7}" srcOrd="1" destOrd="0" parTransId="{73DA4FE7-E991-4D8E-B207-445E1C7ECDA2}" sibTransId="{E6BEE343-EB37-4C28-B874-5A98F186269D}"/>
    <dgm:cxn modelId="{7F40B13D-108D-4B32-A164-B15812219176}" type="presOf" srcId="{9DC762E4-EAD3-472F-9B0F-3A9770B2ACBA}" destId="{6ECC8493-C474-4832-8D63-68556DFC5826}" srcOrd="0" destOrd="0" presId="urn:microsoft.com/office/officeart/2009/3/layout/PhasedProcess"/>
    <dgm:cxn modelId="{6AB47077-6301-4C17-A89E-E9C576B627E0}" srcId="{D487BCF4-BB6C-4EB7-B0E1-E0BFA42EFF0D}" destId="{BE261B5F-A3DA-4A86-AA3D-7BBE423178B9}" srcOrd="4" destOrd="0" parTransId="{710D34DC-0DCF-4D15-BF4F-304F27FAEAF1}" sibTransId="{9049921D-6103-4554-AE91-D8A2F77E02E3}"/>
    <dgm:cxn modelId="{76AD3500-6EB7-4751-A899-E6BE63970D72}" type="presOf" srcId="{C03F22C8-7CFA-4368-86F7-50FFE933DC93}" destId="{27D0B761-9A94-4EC6-A14D-C7A211CA01F8}" srcOrd="0" destOrd="0" presId="urn:microsoft.com/office/officeart/2009/3/layout/PhasedProcess"/>
    <dgm:cxn modelId="{9125C108-9A7C-444E-B334-EEA7DE930FF0}" srcId="{D487BCF4-BB6C-4EB7-B0E1-E0BFA42EFF0D}" destId="{9DC762E4-EAD3-472F-9B0F-3A9770B2ACBA}" srcOrd="0" destOrd="0" parTransId="{F26CBBD6-9F8F-4BCA-A356-F6A241F1BF26}" sibTransId="{D7D51499-78A6-4526-964E-52AFE0E7BA11}"/>
    <dgm:cxn modelId="{9D3658D6-FBA0-4DCC-B61B-8695715BAA51}" srcId="{E1695E27-1D32-4543-9335-DC6344833C7C}" destId="{94880D73-3FE7-46D7-AB54-89385F493883}" srcOrd="0" destOrd="0" parTransId="{97C986B9-4AD0-4917-9549-F9DC5CBDC94F}" sibTransId="{FD0E87B5-E86F-4D59-902C-05423433EC30}"/>
    <dgm:cxn modelId="{9CE69F77-A59C-4563-A379-99BEEEEF4FDE}" srcId="{D487BCF4-BB6C-4EB7-B0E1-E0BFA42EFF0D}" destId="{A6C908F6-071C-4377-B1BB-3B9CEC088F70}" srcOrd="3" destOrd="0" parTransId="{02AB379E-F214-407F-87E2-C3B0A6E1BA47}" sibTransId="{2C09AE38-B9AB-4B0D-BEB8-28CF4E56B72E}"/>
    <dgm:cxn modelId="{AF8A7AB4-0F85-48EC-8293-DD9A979F2967}" srcId="{9DC762E4-EAD3-472F-9B0F-3A9770B2ACBA}" destId="{CBA7B4E3-3653-4218-BFA4-93E2787711A0}" srcOrd="0" destOrd="0" parTransId="{B5A470A9-BACE-4383-A1CC-50C13605356E}" sibTransId="{0473834E-31E0-4A72-A22F-390847BDECFD}"/>
    <dgm:cxn modelId="{3D5B9DAC-4620-4A8B-80B8-84114DABB7C5}" type="presOf" srcId="{5F75F7BD-B53C-40EF-9170-BAE49B1873CF}" destId="{7DAF2B3C-F6B5-416C-8A4B-7A5BFFFC8F97}" srcOrd="0" destOrd="0" presId="urn:microsoft.com/office/officeart/2009/3/layout/PhasedProcess"/>
    <dgm:cxn modelId="{635D280F-FC22-4B1C-ADA2-32C32DAE49D4}" type="presParOf" srcId="{44B9921D-DCB6-4F7C-8FF6-EF8CB9FFDAEA}" destId="{18DE0940-B64B-4E60-95B2-A3A924AC48EB}" srcOrd="0" destOrd="0" presId="urn:microsoft.com/office/officeart/2009/3/layout/PhasedProcess"/>
    <dgm:cxn modelId="{EA7B2C7A-DC89-481D-A24B-FAF9F3DCCCAE}" type="presParOf" srcId="{44B9921D-DCB6-4F7C-8FF6-EF8CB9FFDAEA}" destId="{3B37B660-D3C6-4498-B24D-AEC878702B2B}" srcOrd="1" destOrd="0" presId="urn:microsoft.com/office/officeart/2009/3/layout/PhasedProcess"/>
    <dgm:cxn modelId="{0BF0C17A-B2A9-483A-BD0A-54DA32363557}" type="presParOf" srcId="{44B9921D-DCB6-4F7C-8FF6-EF8CB9FFDAEA}" destId="{ACA26E0D-BD75-4C72-A92F-09C505A643C8}" srcOrd="2" destOrd="0" presId="urn:microsoft.com/office/officeart/2009/3/layout/PhasedProcess"/>
    <dgm:cxn modelId="{4E47C4D5-2326-4281-BCE1-3920DFF9E9DC}" type="presParOf" srcId="{44B9921D-DCB6-4F7C-8FF6-EF8CB9FFDAEA}" destId="{C67607F2-48E3-4BBB-AC07-868FB3E8A32C}" srcOrd="3" destOrd="0" presId="urn:microsoft.com/office/officeart/2009/3/layout/PhasedProcess"/>
    <dgm:cxn modelId="{C9995CB1-A91A-454C-9C0F-B84C6821E5DD}" type="presParOf" srcId="{44B9921D-DCB6-4F7C-8FF6-EF8CB9FFDAEA}" destId="{6C4322AA-22EF-40FD-AD70-6EF121CCFEC6}" srcOrd="4" destOrd="0" presId="urn:microsoft.com/office/officeart/2009/3/layout/PhasedProcess"/>
    <dgm:cxn modelId="{A0E5AD4F-9025-4C9A-962F-64F6DD2ACE20}" type="presParOf" srcId="{44B9921D-DCB6-4F7C-8FF6-EF8CB9FFDAEA}" destId="{1DB0710A-ECF5-4954-8549-54F891F67B48}" srcOrd="5" destOrd="0" presId="urn:microsoft.com/office/officeart/2009/3/layout/PhasedProcess"/>
    <dgm:cxn modelId="{64A48717-C1D3-44BD-A6FB-AC51D3134321}" type="presParOf" srcId="{44B9921D-DCB6-4F7C-8FF6-EF8CB9FFDAEA}" destId="{5C84FC0D-093B-4547-931E-9DD01AC896C9}" srcOrd="6" destOrd="0" presId="urn:microsoft.com/office/officeart/2009/3/layout/PhasedProcess"/>
    <dgm:cxn modelId="{3F126C4F-C1F3-4325-94CF-D0F0971A3F46}" type="presParOf" srcId="{5C84FC0D-093B-4547-931E-9DD01AC896C9}" destId="{27D0B761-9A94-4EC6-A14D-C7A211CA01F8}" srcOrd="0" destOrd="0" presId="urn:microsoft.com/office/officeart/2009/3/layout/PhasedProcess"/>
    <dgm:cxn modelId="{1492835B-EA91-4FFC-8F7C-FCEDB36759E8}" type="presParOf" srcId="{5C84FC0D-093B-4547-931E-9DD01AC896C9}" destId="{434D001D-0CC3-4AE5-87D0-1AC03463EB99}" srcOrd="1" destOrd="0" presId="urn:microsoft.com/office/officeart/2009/3/layout/PhasedProcess"/>
    <dgm:cxn modelId="{CE50C7F9-CD9D-41BD-956C-D1A8CFC0E43A}" type="presParOf" srcId="{5C84FC0D-093B-4547-931E-9DD01AC896C9}" destId="{5FDC66C8-9F38-468A-A9A6-794FB36D758C}" srcOrd="2" destOrd="0" presId="urn:microsoft.com/office/officeart/2009/3/layout/PhasedProcess"/>
    <dgm:cxn modelId="{66CDAC0F-D7AD-4ECD-A3A0-5B6E635056C0}" type="presParOf" srcId="{5C84FC0D-093B-4547-931E-9DD01AC896C9}" destId="{47C03C8F-AEC4-456B-984A-98B5975B7046}" srcOrd="3" destOrd="0" presId="urn:microsoft.com/office/officeart/2009/3/layout/PhasedProcess"/>
    <dgm:cxn modelId="{7D744161-7B4A-4657-BC36-F8B17078FB54}" type="presParOf" srcId="{44B9921D-DCB6-4F7C-8FF6-EF8CB9FFDAEA}" destId="{6C60B8D0-DDB8-4595-9D5B-A7744132A442}" srcOrd="7" destOrd="0" presId="urn:microsoft.com/office/officeart/2009/3/layout/PhasedProcess"/>
    <dgm:cxn modelId="{4180D50A-7AB5-4EE9-8989-A42E22ED7F48}" type="presParOf" srcId="{6C60B8D0-DDB8-4595-9D5B-A7744132A442}" destId="{599A8023-BB27-4F01-8F53-BCF0D91E8976}" srcOrd="0" destOrd="0" presId="urn:microsoft.com/office/officeart/2009/3/layout/PhasedProcess"/>
    <dgm:cxn modelId="{190377DC-44D3-4F4E-BE3E-090D6CE1AB69}" type="presParOf" srcId="{6C60B8D0-DDB8-4595-9D5B-A7744132A442}" destId="{32D63D57-4CC0-4691-84DA-C42C4F906F9A}" srcOrd="1" destOrd="0" presId="urn:microsoft.com/office/officeart/2009/3/layout/PhasedProcess"/>
    <dgm:cxn modelId="{DAEA482F-A737-49F5-99AB-4887DEEB4C1B}" type="presParOf" srcId="{6C60B8D0-DDB8-4595-9D5B-A7744132A442}" destId="{576F297D-0F36-44F7-81E5-F2B7423572A4}" srcOrd="2" destOrd="0" presId="urn:microsoft.com/office/officeart/2009/3/layout/PhasedProcess"/>
    <dgm:cxn modelId="{817B399E-0925-4BDC-A3B7-4CBBC6D7FB94}" type="presParOf" srcId="{6C60B8D0-DDB8-4595-9D5B-A7744132A442}" destId="{242ADB3A-F134-42D9-91FA-CD85BA757CB9}" srcOrd="3" destOrd="0" presId="urn:microsoft.com/office/officeart/2009/3/layout/PhasedProcess"/>
    <dgm:cxn modelId="{440EEA02-1A58-4AFD-8750-A387DED88BD7}" type="presParOf" srcId="{6C60B8D0-DDB8-4595-9D5B-A7744132A442}" destId="{0F292C70-96E2-43F4-8B11-B18399464FC3}" srcOrd="4" destOrd="0" presId="urn:microsoft.com/office/officeart/2009/3/layout/PhasedProcess"/>
    <dgm:cxn modelId="{0CC88B26-5432-4600-9166-2D9D9C73753C}" type="presParOf" srcId="{6C60B8D0-DDB8-4595-9D5B-A7744132A442}" destId="{7DAF2B3C-F6B5-416C-8A4B-7A5BFFFC8F97}" srcOrd="5" destOrd="0" presId="urn:microsoft.com/office/officeart/2009/3/layout/PhasedProcess"/>
    <dgm:cxn modelId="{7F086F8E-269E-4A49-BFB1-D42B92C1867D}" type="presParOf" srcId="{44B9921D-DCB6-4F7C-8FF6-EF8CB9FFDAEA}" destId="{F570F49E-6FE2-483F-95DD-7F8ADB03BAC1}" srcOrd="8" destOrd="0" presId="urn:microsoft.com/office/officeart/2009/3/layout/PhasedProcess"/>
    <dgm:cxn modelId="{22629F6F-400E-4345-803F-C888BD0686CA}" type="presParOf" srcId="{44B9921D-DCB6-4F7C-8FF6-EF8CB9FFDAEA}" destId="{6ECC8493-C474-4832-8D63-68556DFC5826}"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6F048-9A79-4C00-BBBA-F1945758B8EF}">
      <dsp:nvSpPr>
        <dsp:cNvPr id="0" name=""/>
        <dsp:cNvSpPr/>
      </dsp:nvSpPr>
      <dsp:spPr>
        <a:xfrm>
          <a:off x="1121557" y="909083"/>
          <a:ext cx="2727251" cy="2727251"/>
        </a:xfrm>
        <a:prstGeom prst="ellipse">
          <a:avLst/>
        </a:prstGeom>
        <a:solidFill>
          <a:schemeClr val="bg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935E67-4744-4E47-ADC9-FC08ED9206A5}">
      <dsp:nvSpPr>
        <dsp:cNvPr id="0" name=""/>
        <dsp:cNvSpPr/>
      </dsp:nvSpPr>
      <dsp:spPr>
        <a:xfrm>
          <a:off x="1667008" y="1454534"/>
          <a:ext cx="1636350" cy="1636350"/>
        </a:xfrm>
        <a:prstGeom prst="ellipse">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D89E4-81BD-45FD-B9E6-8F012AA804D3}">
      <dsp:nvSpPr>
        <dsp:cNvPr id="0" name=""/>
        <dsp:cNvSpPr/>
      </dsp:nvSpPr>
      <dsp:spPr>
        <a:xfrm>
          <a:off x="2212458" y="1979142"/>
          <a:ext cx="545450" cy="54545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643AF7-09D5-4123-B953-07BC4D163C2C}">
      <dsp:nvSpPr>
        <dsp:cNvPr id="0" name=""/>
        <dsp:cNvSpPr/>
      </dsp:nvSpPr>
      <dsp:spPr>
        <a:xfrm>
          <a:off x="4355032" y="0"/>
          <a:ext cx="2364635" cy="79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16510" rIns="16510" bIns="16510" numCol="1" spcCol="1270" anchor="ctr" anchorCtr="0">
          <a:noAutofit/>
        </a:bodyPr>
        <a:lstStyle/>
        <a:p>
          <a:pPr lvl="0" algn="l" defTabSz="577850">
            <a:lnSpc>
              <a:spcPct val="90000"/>
            </a:lnSpc>
            <a:spcBef>
              <a:spcPct val="0"/>
            </a:spcBef>
            <a:spcAft>
              <a:spcPct val="35000"/>
            </a:spcAft>
          </a:pPr>
          <a:r>
            <a:rPr lang="en-US" sz="1300" kern="1200" dirty="0" err="1"/>
            <a:t>Massir</a:t>
          </a:r>
          <a:r>
            <a:rPr lang="en-US" sz="1300" kern="1200" dirty="0"/>
            <a:t> Orientation vise a </a:t>
          </a:r>
          <a:r>
            <a:rPr lang="en-US" sz="1300" kern="1200" dirty="0" err="1"/>
            <a:t>accompagner</a:t>
          </a:r>
          <a:r>
            <a:rPr lang="en-US" sz="1300" kern="1200" dirty="0"/>
            <a:t> 40% de </a:t>
          </a:r>
          <a:r>
            <a:rPr lang="en-US" sz="1300" kern="1200" dirty="0" err="1"/>
            <a:t>ces</a:t>
          </a:r>
          <a:r>
            <a:rPr lang="en-US" sz="1300" kern="1200" dirty="0"/>
            <a:t> </a:t>
          </a:r>
          <a:r>
            <a:rPr lang="en-US" sz="1300" kern="1200" dirty="0" err="1"/>
            <a:t>personnes</a:t>
          </a:r>
          <a:endParaRPr lang="fr-FR" sz="1300" kern="1200" dirty="0"/>
        </a:p>
      </dsp:txBody>
      <dsp:txXfrm>
        <a:off x="4355032" y="0"/>
        <a:ext cx="2364635" cy="795448"/>
      </dsp:txXfrm>
    </dsp:sp>
    <dsp:sp modelId="{0200173A-E6C9-46AF-8BDC-18F55EFFCEBE}">
      <dsp:nvSpPr>
        <dsp:cNvPr id="0" name=""/>
        <dsp:cNvSpPr/>
      </dsp:nvSpPr>
      <dsp:spPr>
        <a:xfrm>
          <a:off x="3962444" y="397724"/>
          <a:ext cx="340906"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D22E12-F667-4B49-A3EE-8B9C218E805B}">
      <dsp:nvSpPr>
        <dsp:cNvPr id="0" name=""/>
        <dsp:cNvSpPr/>
      </dsp:nvSpPr>
      <dsp:spPr>
        <a:xfrm rot="5400000">
          <a:off x="2285866" y="597495"/>
          <a:ext cx="1874530" cy="1475897"/>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6E7F8-3E17-4312-96DD-216528F829B2}">
      <dsp:nvSpPr>
        <dsp:cNvPr id="0" name=""/>
        <dsp:cNvSpPr/>
      </dsp:nvSpPr>
      <dsp:spPr>
        <a:xfrm>
          <a:off x="4346271" y="823909"/>
          <a:ext cx="2819200" cy="79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lvl="0" algn="l" defTabSz="533400">
            <a:lnSpc>
              <a:spcPct val="90000"/>
            </a:lnSpc>
            <a:spcBef>
              <a:spcPct val="0"/>
            </a:spcBef>
            <a:spcAft>
              <a:spcPct val="35000"/>
            </a:spcAft>
          </a:pPr>
          <a:r>
            <a:rPr lang="en-US" sz="1200" kern="1200" dirty="0" smtClean="0"/>
            <a:t>10 </a:t>
          </a:r>
          <a:r>
            <a:rPr lang="en-US" sz="1200" kern="1200" dirty="0"/>
            <a:t>mille personnes a Boumerdes </a:t>
          </a:r>
          <a:r>
            <a:rPr lang="en-US" sz="1200" kern="1200" dirty="0" err="1"/>
            <a:t>selon</a:t>
          </a:r>
          <a:r>
            <a:rPr lang="en-US" sz="1200" kern="1200" dirty="0"/>
            <a:t> la DASS (</a:t>
          </a:r>
          <a:r>
            <a:rPr lang="en-US" sz="1200" kern="1200" dirty="0" err="1"/>
            <a:t>statistiques</a:t>
          </a:r>
          <a:r>
            <a:rPr lang="en-US" sz="1200" kern="1200" dirty="0"/>
            <a:t> </a:t>
          </a:r>
          <a:r>
            <a:rPr lang="en-US" sz="1200" kern="1200" dirty="0" err="1" smtClean="0"/>
            <a:t>Avr</a:t>
          </a:r>
          <a:r>
            <a:rPr lang="en-US" sz="1200" kern="1200" dirty="0" smtClean="0"/>
            <a:t> 2023) </a:t>
          </a:r>
          <a:endParaRPr lang="fr-FR" sz="1200" kern="1200" dirty="0"/>
        </a:p>
      </dsp:txBody>
      <dsp:txXfrm>
        <a:off x="4346271" y="823909"/>
        <a:ext cx="2819200" cy="795448"/>
      </dsp:txXfrm>
    </dsp:sp>
    <dsp:sp modelId="{61284D13-0837-490A-8188-AEA36FE62887}">
      <dsp:nvSpPr>
        <dsp:cNvPr id="0" name=""/>
        <dsp:cNvSpPr/>
      </dsp:nvSpPr>
      <dsp:spPr>
        <a:xfrm>
          <a:off x="3962444" y="1193172"/>
          <a:ext cx="340906"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14986B-AEBB-4CFD-9459-6CDAEC3B6D47}">
      <dsp:nvSpPr>
        <dsp:cNvPr id="0" name=""/>
        <dsp:cNvSpPr/>
      </dsp:nvSpPr>
      <dsp:spPr>
        <a:xfrm rot="5400000">
          <a:off x="2688227" y="1380534"/>
          <a:ext cx="1460715" cy="1084991"/>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DFED7F-085F-4A63-BC85-8C019F2DA5A1}">
      <dsp:nvSpPr>
        <dsp:cNvPr id="0" name=""/>
        <dsp:cNvSpPr/>
      </dsp:nvSpPr>
      <dsp:spPr>
        <a:xfrm>
          <a:off x="3494751" y="1458295"/>
          <a:ext cx="5223940" cy="127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lvl="0" algn="l" defTabSz="533400">
            <a:lnSpc>
              <a:spcPct val="90000"/>
            </a:lnSpc>
            <a:spcBef>
              <a:spcPct val="0"/>
            </a:spcBef>
            <a:spcAft>
              <a:spcPct val="35000"/>
            </a:spcAft>
          </a:pPr>
          <a:r>
            <a:rPr lang="en-US" sz="1200" kern="1200"/>
            <a:t>                    </a:t>
          </a:r>
          <a:r>
            <a:rPr lang="en-US" sz="1200" kern="1200" smtClean="0"/>
            <a:t>750 </a:t>
          </a:r>
          <a:r>
            <a:rPr lang="en-US" sz="1200" kern="1200" dirty="0"/>
            <a:t>Mille de </a:t>
          </a:r>
          <a:r>
            <a:rPr lang="en-US" sz="1200" kern="1200" dirty="0" err="1"/>
            <a:t>personnes</a:t>
          </a:r>
          <a:r>
            <a:rPr lang="en-US" sz="1200" kern="1200" dirty="0"/>
            <a:t> aux </a:t>
          </a:r>
          <a:r>
            <a:rPr lang="en-US" sz="1200" kern="1200" dirty="0" err="1"/>
            <a:t>besoins</a:t>
          </a:r>
          <a:r>
            <a:rPr lang="en-US" sz="1200" kern="1200" dirty="0"/>
            <a:t> </a:t>
          </a:r>
          <a:r>
            <a:rPr lang="en-US" sz="1200" kern="1200" dirty="0" err="1"/>
            <a:t>specefiques</a:t>
          </a:r>
          <a:r>
            <a:rPr lang="en-US" sz="1200" kern="1200" dirty="0"/>
            <a:t> </a:t>
          </a:r>
        </a:p>
        <a:p>
          <a:pPr lvl="0" algn="l" defTabSz="533400">
            <a:lnSpc>
              <a:spcPct val="90000"/>
            </a:lnSpc>
            <a:spcBef>
              <a:spcPct val="0"/>
            </a:spcBef>
            <a:spcAft>
              <a:spcPct val="35000"/>
            </a:spcAft>
          </a:pPr>
          <a:r>
            <a:rPr lang="en-US" sz="1200" kern="1200" dirty="0"/>
            <a:t>                    en </a:t>
          </a:r>
          <a:r>
            <a:rPr lang="en-US" sz="1200" kern="1200" dirty="0" err="1"/>
            <a:t>algerie</a:t>
          </a:r>
          <a:r>
            <a:rPr lang="en-US" sz="1200" kern="1200" dirty="0"/>
            <a:t> en age </a:t>
          </a:r>
          <a:r>
            <a:rPr lang="en-US" sz="1200" kern="1200" dirty="0" err="1"/>
            <a:t>d’apprentissage</a:t>
          </a:r>
          <a:r>
            <a:rPr lang="en-US" sz="1200" kern="1200" dirty="0"/>
            <a:t> (</a:t>
          </a:r>
          <a:r>
            <a:rPr lang="en-US" sz="1200" kern="1200" dirty="0" smtClean="0"/>
            <a:t>16-28 </a:t>
          </a:r>
          <a:r>
            <a:rPr lang="en-US" sz="1200" kern="1200" dirty="0" err="1"/>
            <a:t>ans</a:t>
          </a:r>
          <a:r>
            <a:rPr lang="en-US" sz="1200" kern="1200" dirty="0"/>
            <a:t>)</a:t>
          </a:r>
          <a:endParaRPr lang="fr-FR" sz="1200" kern="1200" dirty="0"/>
        </a:p>
      </dsp:txBody>
      <dsp:txXfrm>
        <a:off x="3494751" y="1458295"/>
        <a:ext cx="5223940" cy="1271889"/>
      </dsp:txXfrm>
    </dsp:sp>
    <dsp:sp modelId="{81F4ACFC-6E3C-4FD2-BBFB-AEA642F953DB}">
      <dsp:nvSpPr>
        <dsp:cNvPr id="0" name=""/>
        <dsp:cNvSpPr/>
      </dsp:nvSpPr>
      <dsp:spPr>
        <a:xfrm>
          <a:off x="3962444" y="1988620"/>
          <a:ext cx="340906"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73BAC-C101-4325-B904-8A9EE0012A01}">
      <dsp:nvSpPr>
        <dsp:cNvPr id="0" name=""/>
        <dsp:cNvSpPr/>
      </dsp:nvSpPr>
      <dsp:spPr>
        <a:xfrm rot="5400000">
          <a:off x="3091087" y="2162937"/>
          <a:ext cx="1043628" cy="694085"/>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329063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64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914e35b3eb_0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914e35b3eb_0_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921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919cc0fa9a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919cc0fa9a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853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919cc0fa9a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919cc0fa9a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25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914e35b3e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914e35b3e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49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914e35b3e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914e35b3e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96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914e35b3e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914e35b3e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05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914e35b3e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914e35b3e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9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914e35b3e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914e35b3e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533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914e35b3e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914e35b3e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471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923fd3c64a_1_17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2" name="Google Shape;2692;g923fd3c64a_1_17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24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2745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8fc1f8f685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8fc1f8f685_0_1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60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fc1f8f685_0_1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fc1f8f685_0_1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95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919cc0fa9a_0_1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919cc0fa9a_0_1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768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8fc1f8f685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8fc1f8f685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68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8fc1f8f685_0_1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8fc1f8f685_0_1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696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919cc0fa9a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919cc0fa9a_0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186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919cc0fa9a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919cc0fa9a_0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615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9" name="Group 88"/>
          <p:cNvGrpSpPr/>
          <p:nvPr/>
        </p:nvGrpSpPr>
        <p:grpSpPr>
          <a:xfrm>
            <a:off x="-247255" y="-44532"/>
            <a:ext cx="9386888" cy="519284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889863"/>
            <a:ext cx="6636259" cy="335845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1556628"/>
            <a:ext cx="6509936" cy="1311547"/>
          </a:xfrm>
        </p:spPr>
        <p:txBody>
          <a:bodyPr bIns="0" anchor="b">
            <a:normAutofit/>
          </a:bodyPr>
          <a:lstStyle>
            <a:lvl1pPr algn="ctr">
              <a:lnSpc>
                <a:spcPct val="80000"/>
              </a:lnSpc>
              <a:defRPr sz="4050" spc="-113">
                <a:solidFill>
                  <a:srgbClr val="FFFEFF"/>
                </a:solidFill>
              </a:defRPr>
            </a:lvl1pPr>
          </a:lstStyle>
          <a:p>
            <a:r>
              <a:rPr lang="fr-FR"/>
              <a:t>Modifiez le style du titre</a:t>
            </a:r>
            <a:endParaRPr lang="en-US" dirty="0"/>
          </a:p>
        </p:txBody>
      </p:sp>
      <p:sp>
        <p:nvSpPr>
          <p:cNvPr id="3" name="Subtitle 2"/>
          <p:cNvSpPr>
            <a:spLocks noGrp="1"/>
          </p:cNvSpPr>
          <p:nvPr>
            <p:ph type="subTitle" idx="1"/>
          </p:nvPr>
        </p:nvSpPr>
        <p:spPr>
          <a:xfrm>
            <a:off x="1319428" y="2929700"/>
            <a:ext cx="6505070" cy="991940"/>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a:xfrm>
            <a:off x="603504" y="240030"/>
            <a:ext cx="2743200" cy="240030"/>
          </a:xfrm>
        </p:spPr>
        <p:txBody>
          <a:bodyPr vert="horz" lIns="91440" tIns="45720" rIns="91440" bIns="45720" rtlCol="0" anchor="ctr"/>
          <a:lstStyle>
            <a:lvl1pPr>
              <a:defRPr lang="en-US"/>
            </a:lvl1pPr>
          </a:lstStyle>
          <a:p>
            <a:fld id="{B61BEF0D-F0BB-DE4B-95CE-6DB70DBA9567}" type="datetimeFigureOut">
              <a:rPr lang="en-US" smtClean="0"/>
              <a:pPr/>
              <a:t>2/4/2024</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52319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75" name="Group 74"/>
          <p:cNvGrpSpPr/>
          <p:nvPr/>
        </p:nvGrpSpPr>
        <p:grpSpPr>
          <a:xfrm>
            <a:off x="-313135"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1"/>
          </a:xfrm>
        </p:spPr>
        <p:txBody>
          <a:bodyPr/>
          <a:lstStyle>
            <a:lvl1pPr>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3832488" y="596039"/>
            <a:ext cx="4706276" cy="394281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11844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75" name="Group 74"/>
          <p:cNvGrpSpPr/>
          <p:nvPr/>
        </p:nvGrpSpPr>
        <p:grpSpPr>
          <a:xfrm flipH="1">
            <a:off x="0"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1762444"/>
            <a:ext cx="2625896" cy="1842332"/>
          </a:xfrm>
        </p:spPr>
        <p:txBody>
          <a:bodyPr vert="eaVert"/>
          <a:lstStyle>
            <a:lvl1pPr algn="l">
              <a:lnSpc>
                <a:spcPct val="80000"/>
              </a:lnSpc>
              <a:defRPr>
                <a:solidFill>
                  <a:srgbClr val="FFFEFF"/>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602060" y="598834"/>
            <a:ext cx="4701467" cy="39429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03504" y="240030"/>
            <a:ext cx="2743200" cy="240030"/>
          </a:xfrm>
        </p:spPr>
        <p:txBody>
          <a:bodyPr/>
          <a:lstStyle/>
          <a:p>
            <a:fld id="{B61BEF0D-F0BB-DE4B-95CE-6DB70DBA9567}" type="datetimeFigureOut">
              <a:rPr lang="en-US" smtClean="0"/>
              <a:pPr/>
              <a:t>2/4/2024</a:t>
            </a:fld>
            <a:endParaRPr lang="en-US" dirty="0"/>
          </a:p>
        </p:txBody>
      </p:sp>
      <p:sp>
        <p:nvSpPr>
          <p:cNvPr id="5" name="Footer Placeholder 4"/>
          <p:cNvSpPr>
            <a:spLocks noGrp="1"/>
          </p:cNvSpPr>
          <p:nvPr>
            <p:ph type="ftr" sz="quarter" idx="11"/>
          </p:nvPr>
        </p:nvSpPr>
        <p:spPr>
          <a:xfrm>
            <a:off x="603504" y="4670298"/>
            <a:ext cx="7941564" cy="240030"/>
          </a:xfrm>
        </p:spPr>
        <p:txBody>
          <a:body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924717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0000" y="710125"/>
            <a:ext cx="2751600" cy="114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000"/>
              <a:buFont typeface="Archivo Black"/>
              <a:buNone/>
              <a:defRPr sz="3000">
                <a:latin typeface="Archivo Black"/>
                <a:ea typeface="Archivo Black"/>
                <a:cs typeface="Archivo Black"/>
                <a:sym typeface="Archivo Black"/>
              </a:defRPr>
            </a:lvl2pPr>
            <a:lvl3pPr lvl="2" rtl="0">
              <a:spcBef>
                <a:spcPts val="0"/>
              </a:spcBef>
              <a:spcAft>
                <a:spcPts val="0"/>
              </a:spcAft>
              <a:buSzPts val="3000"/>
              <a:buFont typeface="Archivo Black"/>
              <a:buNone/>
              <a:defRPr sz="3000">
                <a:latin typeface="Archivo Black"/>
                <a:ea typeface="Archivo Black"/>
                <a:cs typeface="Archivo Black"/>
                <a:sym typeface="Archivo Black"/>
              </a:defRPr>
            </a:lvl3pPr>
            <a:lvl4pPr lvl="3" rtl="0">
              <a:spcBef>
                <a:spcPts val="0"/>
              </a:spcBef>
              <a:spcAft>
                <a:spcPts val="0"/>
              </a:spcAft>
              <a:buSzPts val="3000"/>
              <a:buFont typeface="Archivo Black"/>
              <a:buNone/>
              <a:defRPr sz="3000">
                <a:latin typeface="Archivo Black"/>
                <a:ea typeface="Archivo Black"/>
                <a:cs typeface="Archivo Black"/>
                <a:sym typeface="Archivo Black"/>
              </a:defRPr>
            </a:lvl4pPr>
            <a:lvl5pPr lvl="4" rtl="0">
              <a:spcBef>
                <a:spcPts val="0"/>
              </a:spcBef>
              <a:spcAft>
                <a:spcPts val="0"/>
              </a:spcAft>
              <a:buSzPts val="3000"/>
              <a:buFont typeface="Archivo Black"/>
              <a:buNone/>
              <a:defRPr sz="3000">
                <a:latin typeface="Archivo Black"/>
                <a:ea typeface="Archivo Black"/>
                <a:cs typeface="Archivo Black"/>
                <a:sym typeface="Archivo Black"/>
              </a:defRPr>
            </a:lvl5pPr>
            <a:lvl6pPr lvl="5" rtl="0">
              <a:spcBef>
                <a:spcPts val="0"/>
              </a:spcBef>
              <a:spcAft>
                <a:spcPts val="0"/>
              </a:spcAft>
              <a:buSzPts val="3000"/>
              <a:buFont typeface="Archivo Black"/>
              <a:buNone/>
              <a:defRPr sz="3000">
                <a:latin typeface="Archivo Black"/>
                <a:ea typeface="Archivo Black"/>
                <a:cs typeface="Archivo Black"/>
                <a:sym typeface="Archivo Black"/>
              </a:defRPr>
            </a:lvl6pPr>
            <a:lvl7pPr lvl="6" rtl="0">
              <a:spcBef>
                <a:spcPts val="0"/>
              </a:spcBef>
              <a:spcAft>
                <a:spcPts val="0"/>
              </a:spcAft>
              <a:buSzPts val="3000"/>
              <a:buFont typeface="Archivo Black"/>
              <a:buNone/>
              <a:defRPr sz="3000">
                <a:latin typeface="Archivo Black"/>
                <a:ea typeface="Archivo Black"/>
                <a:cs typeface="Archivo Black"/>
                <a:sym typeface="Archivo Black"/>
              </a:defRPr>
            </a:lvl7pPr>
            <a:lvl8pPr lvl="7" rtl="0">
              <a:spcBef>
                <a:spcPts val="0"/>
              </a:spcBef>
              <a:spcAft>
                <a:spcPts val="0"/>
              </a:spcAft>
              <a:buSzPts val="3000"/>
              <a:buFont typeface="Archivo Black"/>
              <a:buNone/>
              <a:defRPr sz="3000">
                <a:latin typeface="Archivo Black"/>
                <a:ea typeface="Archivo Black"/>
                <a:cs typeface="Archivo Black"/>
                <a:sym typeface="Archivo Black"/>
              </a:defRPr>
            </a:lvl8pPr>
            <a:lvl9pPr lvl="8"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18" name="Google Shape;18;p3"/>
          <p:cNvSpPr txBox="1">
            <a:spLocks noGrp="1"/>
          </p:cNvSpPr>
          <p:nvPr>
            <p:ph type="subTitle" idx="1"/>
          </p:nvPr>
        </p:nvSpPr>
        <p:spPr>
          <a:xfrm>
            <a:off x="720000" y="2087419"/>
            <a:ext cx="2574600" cy="61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9" name="Google Shape;19;p3"/>
          <p:cNvSpPr txBox="1">
            <a:spLocks noGrp="1"/>
          </p:cNvSpPr>
          <p:nvPr>
            <p:ph type="title" idx="2" hasCustomPrompt="1"/>
          </p:nvPr>
        </p:nvSpPr>
        <p:spPr>
          <a:xfrm>
            <a:off x="720000" y="3268425"/>
            <a:ext cx="2484600" cy="133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9000"/>
              <a:buNone/>
              <a:defRPr sz="9000">
                <a:solidFill>
                  <a:schemeClr val="accent1"/>
                </a:solidFill>
              </a:defRPr>
            </a:lvl1pPr>
            <a:lvl2pPr lvl="1" rtl="0">
              <a:spcBef>
                <a:spcPts val="0"/>
              </a:spcBef>
              <a:spcAft>
                <a:spcPts val="0"/>
              </a:spcAft>
              <a:buClr>
                <a:schemeClr val="accent1"/>
              </a:buClr>
              <a:buSzPts val="10000"/>
              <a:buNone/>
              <a:defRPr sz="10000">
                <a:solidFill>
                  <a:schemeClr val="accent1"/>
                </a:solidFill>
              </a:defRPr>
            </a:lvl2pPr>
            <a:lvl3pPr lvl="2" rtl="0">
              <a:spcBef>
                <a:spcPts val="0"/>
              </a:spcBef>
              <a:spcAft>
                <a:spcPts val="0"/>
              </a:spcAft>
              <a:buClr>
                <a:schemeClr val="accent1"/>
              </a:buClr>
              <a:buSzPts val="10000"/>
              <a:buNone/>
              <a:defRPr sz="10000">
                <a:solidFill>
                  <a:schemeClr val="accent1"/>
                </a:solidFill>
              </a:defRPr>
            </a:lvl3pPr>
            <a:lvl4pPr lvl="3" rtl="0">
              <a:spcBef>
                <a:spcPts val="0"/>
              </a:spcBef>
              <a:spcAft>
                <a:spcPts val="0"/>
              </a:spcAft>
              <a:buClr>
                <a:schemeClr val="accent1"/>
              </a:buClr>
              <a:buSzPts val="10000"/>
              <a:buNone/>
              <a:defRPr sz="10000">
                <a:solidFill>
                  <a:schemeClr val="accent1"/>
                </a:solidFill>
              </a:defRPr>
            </a:lvl4pPr>
            <a:lvl5pPr lvl="4" rtl="0">
              <a:spcBef>
                <a:spcPts val="0"/>
              </a:spcBef>
              <a:spcAft>
                <a:spcPts val="0"/>
              </a:spcAft>
              <a:buClr>
                <a:schemeClr val="accent1"/>
              </a:buClr>
              <a:buSzPts val="10000"/>
              <a:buNone/>
              <a:defRPr sz="10000">
                <a:solidFill>
                  <a:schemeClr val="accent1"/>
                </a:solidFill>
              </a:defRPr>
            </a:lvl5pPr>
            <a:lvl6pPr lvl="5" rtl="0">
              <a:spcBef>
                <a:spcPts val="0"/>
              </a:spcBef>
              <a:spcAft>
                <a:spcPts val="0"/>
              </a:spcAft>
              <a:buClr>
                <a:schemeClr val="accent1"/>
              </a:buClr>
              <a:buSzPts val="10000"/>
              <a:buNone/>
              <a:defRPr sz="10000">
                <a:solidFill>
                  <a:schemeClr val="accent1"/>
                </a:solidFill>
              </a:defRPr>
            </a:lvl6pPr>
            <a:lvl7pPr lvl="6" rtl="0">
              <a:spcBef>
                <a:spcPts val="0"/>
              </a:spcBef>
              <a:spcAft>
                <a:spcPts val="0"/>
              </a:spcAft>
              <a:buClr>
                <a:schemeClr val="accent1"/>
              </a:buClr>
              <a:buSzPts val="10000"/>
              <a:buNone/>
              <a:defRPr sz="10000">
                <a:solidFill>
                  <a:schemeClr val="accent1"/>
                </a:solidFill>
              </a:defRPr>
            </a:lvl7pPr>
            <a:lvl8pPr lvl="7" rtl="0">
              <a:spcBef>
                <a:spcPts val="0"/>
              </a:spcBef>
              <a:spcAft>
                <a:spcPts val="0"/>
              </a:spcAft>
              <a:buClr>
                <a:schemeClr val="accent1"/>
              </a:buClr>
              <a:buSzPts val="10000"/>
              <a:buNone/>
              <a:defRPr sz="10000">
                <a:solidFill>
                  <a:schemeClr val="accent1"/>
                </a:solidFill>
              </a:defRPr>
            </a:lvl8pPr>
            <a:lvl9pPr lvl="8" rtl="0">
              <a:spcBef>
                <a:spcPts val="0"/>
              </a:spcBef>
              <a:spcAft>
                <a:spcPts val="0"/>
              </a:spcAft>
              <a:buClr>
                <a:schemeClr val="accent1"/>
              </a:buClr>
              <a:buSzPts val="10000"/>
              <a:buNone/>
              <a:defRPr sz="10000">
                <a:solidFill>
                  <a:schemeClr val="accent1"/>
                </a:solidFill>
              </a:defRPr>
            </a:lvl9pPr>
          </a:lstStyle>
          <a:p>
            <a:r>
              <a:t>xx%</a:t>
            </a:r>
          </a:p>
        </p:txBody>
      </p:sp>
    </p:spTree>
    <p:extLst>
      <p:ext uri="{BB962C8B-B14F-4D97-AF65-F5344CB8AC3E}">
        <p14:creationId xmlns:p14="http://schemas.microsoft.com/office/powerpoint/2010/main" val="2349250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1274863"/>
            <a:ext cx="2211900" cy="1011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Font typeface="Archivo Black"/>
              <a:buNone/>
              <a:defRPr sz="3000">
                <a:latin typeface="Archivo Black"/>
                <a:ea typeface="Archivo Black"/>
                <a:cs typeface="Archivo Black"/>
                <a:sym typeface="Archivo Black"/>
              </a:defRPr>
            </a:lvl2pPr>
            <a:lvl3pPr lvl="2" rtl="0">
              <a:spcBef>
                <a:spcPts val="0"/>
              </a:spcBef>
              <a:spcAft>
                <a:spcPts val="0"/>
              </a:spcAft>
              <a:buSzPts val="3000"/>
              <a:buFont typeface="Archivo Black"/>
              <a:buNone/>
              <a:defRPr sz="3000">
                <a:latin typeface="Archivo Black"/>
                <a:ea typeface="Archivo Black"/>
                <a:cs typeface="Archivo Black"/>
                <a:sym typeface="Archivo Black"/>
              </a:defRPr>
            </a:lvl3pPr>
            <a:lvl4pPr lvl="3" rtl="0">
              <a:spcBef>
                <a:spcPts val="0"/>
              </a:spcBef>
              <a:spcAft>
                <a:spcPts val="0"/>
              </a:spcAft>
              <a:buSzPts val="3000"/>
              <a:buFont typeface="Archivo Black"/>
              <a:buNone/>
              <a:defRPr sz="3000">
                <a:latin typeface="Archivo Black"/>
                <a:ea typeface="Archivo Black"/>
                <a:cs typeface="Archivo Black"/>
                <a:sym typeface="Archivo Black"/>
              </a:defRPr>
            </a:lvl4pPr>
            <a:lvl5pPr lvl="4" rtl="0">
              <a:spcBef>
                <a:spcPts val="0"/>
              </a:spcBef>
              <a:spcAft>
                <a:spcPts val="0"/>
              </a:spcAft>
              <a:buSzPts val="3000"/>
              <a:buFont typeface="Archivo Black"/>
              <a:buNone/>
              <a:defRPr sz="3000">
                <a:latin typeface="Archivo Black"/>
                <a:ea typeface="Archivo Black"/>
                <a:cs typeface="Archivo Black"/>
                <a:sym typeface="Archivo Black"/>
              </a:defRPr>
            </a:lvl5pPr>
            <a:lvl6pPr lvl="5" rtl="0">
              <a:spcBef>
                <a:spcPts val="0"/>
              </a:spcBef>
              <a:spcAft>
                <a:spcPts val="0"/>
              </a:spcAft>
              <a:buSzPts val="3000"/>
              <a:buFont typeface="Archivo Black"/>
              <a:buNone/>
              <a:defRPr sz="3000">
                <a:latin typeface="Archivo Black"/>
                <a:ea typeface="Archivo Black"/>
                <a:cs typeface="Archivo Black"/>
                <a:sym typeface="Archivo Black"/>
              </a:defRPr>
            </a:lvl6pPr>
            <a:lvl7pPr lvl="6" rtl="0">
              <a:spcBef>
                <a:spcPts val="0"/>
              </a:spcBef>
              <a:spcAft>
                <a:spcPts val="0"/>
              </a:spcAft>
              <a:buSzPts val="3000"/>
              <a:buFont typeface="Archivo Black"/>
              <a:buNone/>
              <a:defRPr sz="3000">
                <a:latin typeface="Archivo Black"/>
                <a:ea typeface="Archivo Black"/>
                <a:cs typeface="Archivo Black"/>
                <a:sym typeface="Archivo Black"/>
              </a:defRPr>
            </a:lvl7pPr>
            <a:lvl8pPr lvl="7" rtl="0">
              <a:spcBef>
                <a:spcPts val="0"/>
              </a:spcBef>
              <a:spcAft>
                <a:spcPts val="0"/>
              </a:spcAft>
              <a:buSzPts val="3000"/>
              <a:buFont typeface="Archivo Black"/>
              <a:buNone/>
              <a:defRPr sz="3000">
                <a:latin typeface="Archivo Black"/>
                <a:ea typeface="Archivo Black"/>
                <a:cs typeface="Archivo Black"/>
                <a:sym typeface="Archivo Black"/>
              </a:defRPr>
            </a:lvl8pPr>
            <a:lvl9pPr lvl="8"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27" name="Google Shape;27;p4"/>
          <p:cNvSpPr txBox="1">
            <a:spLocks noGrp="1"/>
          </p:cNvSpPr>
          <p:nvPr>
            <p:ph type="subTitle" idx="1"/>
          </p:nvPr>
        </p:nvSpPr>
        <p:spPr>
          <a:xfrm>
            <a:off x="720000" y="2409738"/>
            <a:ext cx="2574600" cy="14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51504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solidFill>
          <a:schemeClr val="lt1"/>
        </a:solidFill>
        <a:effectLst/>
      </p:bgPr>
    </p:bg>
    <p:spTree>
      <p:nvGrpSpPr>
        <p:cNvPr id="1" name="Shape 196"/>
        <p:cNvGrpSpPr/>
        <p:nvPr/>
      </p:nvGrpSpPr>
      <p:grpSpPr>
        <a:xfrm>
          <a:off x="0" y="0"/>
          <a:ext cx="0" cy="0"/>
          <a:chOff x="0" y="0"/>
          <a:chExt cx="0" cy="0"/>
        </a:xfrm>
      </p:grpSpPr>
      <p:sp>
        <p:nvSpPr>
          <p:cNvPr id="197" name="Google Shape;197;p17"/>
          <p:cNvSpPr txBox="1">
            <a:spLocks noGrp="1"/>
          </p:cNvSpPr>
          <p:nvPr>
            <p:ph type="title"/>
          </p:nvPr>
        </p:nvSpPr>
        <p:spPr>
          <a:xfrm>
            <a:off x="720000" y="1510235"/>
            <a:ext cx="2211900" cy="540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Font typeface="Archivo Black"/>
              <a:buNone/>
              <a:defRPr sz="3000">
                <a:latin typeface="Archivo Black"/>
                <a:ea typeface="Archivo Black"/>
                <a:cs typeface="Archivo Black"/>
                <a:sym typeface="Archivo Black"/>
              </a:defRPr>
            </a:lvl2pPr>
            <a:lvl3pPr lvl="2" rtl="0">
              <a:spcBef>
                <a:spcPts val="0"/>
              </a:spcBef>
              <a:spcAft>
                <a:spcPts val="0"/>
              </a:spcAft>
              <a:buSzPts val="3000"/>
              <a:buFont typeface="Archivo Black"/>
              <a:buNone/>
              <a:defRPr sz="3000">
                <a:latin typeface="Archivo Black"/>
                <a:ea typeface="Archivo Black"/>
                <a:cs typeface="Archivo Black"/>
                <a:sym typeface="Archivo Black"/>
              </a:defRPr>
            </a:lvl3pPr>
            <a:lvl4pPr lvl="3" rtl="0">
              <a:spcBef>
                <a:spcPts val="0"/>
              </a:spcBef>
              <a:spcAft>
                <a:spcPts val="0"/>
              </a:spcAft>
              <a:buSzPts val="3000"/>
              <a:buFont typeface="Archivo Black"/>
              <a:buNone/>
              <a:defRPr sz="3000">
                <a:latin typeface="Archivo Black"/>
                <a:ea typeface="Archivo Black"/>
                <a:cs typeface="Archivo Black"/>
                <a:sym typeface="Archivo Black"/>
              </a:defRPr>
            </a:lvl4pPr>
            <a:lvl5pPr lvl="4" rtl="0">
              <a:spcBef>
                <a:spcPts val="0"/>
              </a:spcBef>
              <a:spcAft>
                <a:spcPts val="0"/>
              </a:spcAft>
              <a:buSzPts val="3000"/>
              <a:buFont typeface="Archivo Black"/>
              <a:buNone/>
              <a:defRPr sz="3000">
                <a:latin typeface="Archivo Black"/>
                <a:ea typeface="Archivo Black"/>
                <a:cs typeface="Archivo Black"/>
                <a:sym typeface="Archivo Black"/>
              </a:defRPr>
            </a:lvl5pPr>
            <a:lvl6pPr lvl="5" rtl="0">
              <a:spcBef>
                <a:spcPts val="0"/>
              </a:spcBef>
              <a:spcAft>
                <a:spcPts val="0"/>
              </a:spcAft>
              <a:buSzPts val="3000"/>
              <a:buFont typeface="Archivo Black"/>
              <a:buNone/>
              <a:defRPr sz="3000">
                <a:latin typeface="Archivo Black"/>
                <a:ea typeface="Archivo Black"/>
                <a:cs typeface="Archivo Black"/>
                <a:sym typeface="Archivo Black"/>
              </a:defRPr>
            </a:lvl6pPr>
            <a:lvl7pPr lvl="6" rtl="0">
              <a:spcBef>
                <a:spcPts val="0"/>
              </a:spcBef>
              <a:spcAft>
                <a:spcPts val="0"/>
              </a:spcAft>
              <a:buSzPts val="3000"/>
              <a:buFont typeface="Archivo Black"/>
              <a:buNone/>
              <a:defRPr sz="3000">
                <a:latin typeface="Archivo Black"/>
                <a:ea typeface="Archivo Black"/>
                <a:cs typeface="Archivo Black"/>
                <a:sym typeface="Archivo Black"/>
              </a:defRPr>
            </a:lvl7pPr>
            <a:lvl8pPr lvl="7" rtl="0">
              <a:spcBef>
                <a:spcPts val="0"/>
              </a:spcBef>
              <a:spcAft>
                <a:spcPts val="0"/>
              </a:spcAft>
              <a:buSzPts val="3000"/>
              <a:buFont typeface="Archivo Black"/>
              <a:buNone/>
              <a:defRPr sz="3000">
                <a:latin typeface="Archivo Black"/>
                <a:ea typeface="Archivo Black"/>
                <a:cs typeface="Archivo Black"/>
                <a:sym typeface="Archivo Black"/>
              </a:defRPr>
            </a:lvl8pPr>
            <a:lvl9pPr lvl="8"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198" name="Google Shape;198;p17"/>
          <p:cNvSpPr txBox="1">
            <a:spLocks noGrp="1"/>
          </p:cNvSpPr>
          <p:nvPr>
            <p:ph type="subTitle" idx="1"/>
          </p:nvPr>
        </p:nvSpPr>
        <p:spPr>
          <a:xfrm>
            <a:off x="720000" y="2174365"/>
            <a:ext cx="2574600" cy="14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00518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3000">
                <a:latin typeface="Archivo Black"/>
                <a:ea typeface="Archivo Black"/>
                <a:cs typeface="Archivo Black"/>
                <a:sym typeface="Archivo Black"/>
              </a:defRPr>
            </a:lvl2pPr>
            <a:lvl3pPr lvl="2" algn="ctr" rtl="0">
              <a:spcBef>
                <a:spcPts val="0"/>
              </a:spcBef>
              <a:spcAft>
                <a:spcPts val="0"/>
              </a:spcAft>
              <a:buSzPts val="3000"/>
              <a:buFont typeface="Archivo Black"/>
              <a:buNone/>
              <a:defRPr sz="3000">
                <a:latin typeface="Archivo Black"/>
                <a:ea typeface="Archivo Black"/>
                <a:cs typeface="Archivo Black"/>
                <a:sym typeface="Archivo Black"/>
              </a:defRPr>
            </a:lvl3pPr>
            <a:lvl4pPr lvl="3" algn="ctr" rtl="0">
              <a:spcBef>
                <a:spcPts val="0"/>
              </a:spcBef>
              <a:spcAft>
                <a:spcPts val="0"/>
              </a:spcAft>
              <a:buSzPts val="3000"/>
              <a:buFont typeface="Archivo Black"/>
              <a:buNone/>
              <a:defRPr sz="3000">
                <a:latin typeface="Archivo Black"/>
                <a:ea typeface="Archivo Black"/>
                <a:cs typeface="Archivo Black"/>
                <a:sym typeface="Archivo Black"/>
              </a:defRPr>
            </a:lvl4pPr>
            <a:lvl5pPr lvl="4" algn="ctr" rtl="0">
              <a:spcBef>
                <a:spcPts val="0"/>
              </a:spcBef>
              <a:spcAft>
                <a:spcPts val="0"/>
              </a:spcAft>
              <a:buSzPts val="3000"/>
              <a:buFont typeface="Archivo Black"/>
              <a:buNone/>
              <a:defRPr sz="3000">
                <a:latin typeface="Archivo Black"/>
                <a:ea typeface="Archivo Black"/>
                <a:cs typeface="Archivo Black"/>
                <a:sym typeface="Archivo Black"/>
              </a:defRPr>
            </a:lvl5pPr>
            <a:lvl6pPr lvl="5" algn="ctr" rtl="0">
              <a:spcBef>
                <a:spcPts val="0"/>
              </a:spcBef>
              <a:spcAft>
                <a:spcPts val="0"/>
              </a:spcAft>
              <a:buSzPts val="3000"/>
              <a:buFont typeface="Archivo Black"/>
              <a:buNone/>
              <a:defRPr sz="3000">
                <a:latin typeface="Archivo Black"/>
                <a:ea typeface="Archivo Black"/>
                <a:cs typeface="Archivo Black"/>
                <a:sym typeface="Archivo Black"/>
              </a:defRPr>
            </a:lvl6pPr>
            <a:lvl7pPr lvl="6" algn="ctr" rtl="0">
              <a:spcBef>
                <a:spcPts val="0"/>
              </a:spcBef>
              <a:spcAft>
                <a:spcPts val="0"/>
              </a:spcAft>
              <a:buSzPts val="3000"/>
              <a:buFont typeface="Archivo Black"/>
              <a:buNone/>
              <a:defRPr sz="3000">
                <a:latin typeface="Archivo Black"/>
                <a:ea typeface="Archivo Black"/>
                <a:cs typeface="Archivo Black"/>
                <a:sym typeface="Archivo Black"/>
              </a:defRPr>
            </a:lvl7pPr>
            <a:lvl8pPr lvl="7" algn="ctr" rtl="0">
              <a:spcBef>
                <a:spcPts val="0"/>
              </a:spcBef>
              <a:spcAft>
                <a:spcPts val="0"/>
              </a:spcAft>
              <a:buSzPts val="3000"/>
              <a:buFont typeface="Archivo Black"/>
              <a:buNone/>
              <a:defRPr sz="3000">
                <a:latin typeface="Archivo Black"/>
                <a:ea typeface="Archivo Black"/>
                <a:cs typeface="Archivo Black"/>
                <a:sym typeface="Archivo Black"/>
              </a:defRPr>
            </a:lvl8pPr>
            <a:lvl9pPr lvl="8" algn="ctr"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123" name="Google Shape;123;p13"/>
          <p:cNvSpPr txBox="1">
            <a:spLocks noGrp="1"/>
          </p:cNvSpPr>
          <p:nvPr>
            <p:ph type="body" idx="1"/>
          </p:nvPr>
        </p:nvSpPr>
        <p:spPr>
          <a:xfrm>
            <a:off x="720000" y="1332650"/>
            <a:ext cx="7704000" cy="3270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1472445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3000"/>
              <a:buFont typeface="Archivo Black"/>
              <a:buNone/>
              <a:defRPr sz="3000">
                <a:latin typeface="Archivo Black"/>
                <a:ea typeface="Archivo Black"/>
                <a:cs typeface="Archivo Black"/>
                <a:sym typeface="Archivo Black"/>
              </a:defRPr>
            </a:lvl2pPr>
            <a:lvl3pPr lvl="2" algn="ctr">
              <a:spcBef>
                <a:spcPts val="0"/>
              </a:spcBef>
              <a:spcAft>
                <a:spcPts val="0"/>
              </a:spcAft>
              <a:buSzPts val="3000"/>
              <a:buFont typeface="Archivo Black"/>
              <a:buNone/>
              <a:defRPr sz="3000">
                <a:latin typeface="Archivo Black"/>
                <a:ea typeface="Archivo Black"/>
                <a:cs typeface="Archivo Black"/>
                <a:sym typeface="Archivo Black"/>
              </a:defRPr>
            </a:lvl3pPr>
            <a:lvl4pPr lvl="3" algn="ctr">
              <a:spcBef>
                <a:spcPts val="0"/>
              </a:spcBef>
              <a:spcAft>
                <a:spcPts val="0"/>
              </a:spcAft>
              <a:buSzPts val="3000"/>
              <a:buFont typeface="Archivo Black"/>
              <a:buNone/>
              <a:defRPr sz="3000">
                <a:latin typeface="Archivo Black"/>
                <a:ea typeface="Archivo Black"/>
                <a:cs typeface="Archivo Black"/>
                <a:sym typeface="Archivo Black"/>
              </a:defRPr>
            </a:lvl4pPr>
            <a:lvl5pPr lvl="4" algn="ctr">
              <a:spcBef>
                <a:spcPts val="0"/>
              </a:spcBef>
              <a:spcAft>
                <a:spcPts val="0"/>
              </a:spcAft>
              <a:buSzPts val="3000"/>
              <a:buFont typeface="Archivo Black"/>
              <a:buNone/>
              <a:defRPr sz="3000">
                <a:latin typeface="Archivo Black"/>
                <a:ea typeface="Archivo Black"/>
                <a:cs typeface="Archivo Black"/>
                <a:sym typeface="Archivo Black"/>
              </a:defRPr>
            </a:lvl5pPr>
            <a:lvl6pPr lvl="5" algn="ctr">
              <a:spcBef>
                <a:spcPts val="0"/>
              </a:spcBef>
              <a:spcAft>
                <a:spcPts val="0"/>
              </a:spcAft>
              <a:buSzPts val="3000"/>
              <a:buFont typeface="Archivo Black"/>
              <a:buNone/>
              <a:defRPr sz="3000">
                <a:latin typeface="Archivo Black"/>
                <a:ea typeface="Archivo Black"/>
                <a:cs typeface="Archivo Black"/>
                <a:sym typeface="Archivo Black"/>
              </a:defRPr>
            </a:lvl6pPr>
            <a:lvl7pPr lvl="6" algn="ctr">
              <a:spcBef>
                <a:spcPts val="0"/>
              </a:spcBef>
              <a:spcAft>
                <a:spcPts val="0"/>
              </a:spcAft>
              <a:buSzPts val="3000"/>
              <a:buFont typeface="Archivo Black"/>
              <a:buNone/>
              <a:defRPr sz="3000">
                <a:latin typeface="Archivo Black"/>
                <a:ea typeface="Archivo Black"/>
                <a:cs typeface="Archivo Black"/>
                <a:sym typeface="Archivo Black"/>
              </a:defRPr>
            </a:lvl7pPr>
            <a:lvl8pPr lvl="7" algn="ctr">
              <a:spcBef>
                <a:spcPts val="0"/>
              </a:spcBef>
              <a:spcAft>
                <a:spcPts val="0"/>
              </a:spcAft>
              <a:buSzPts val="3000"/>
              <a:buFont typeface="Archivo Black"/>
              <a:buNone/>
              <a:defRPr sz="3000">
                <a:latin typeface="Archivo Black"/>
                <a:ea typeface="Archivo Black"/>
                <a:cs typeface="Archivo Black"/>
                <a:sym typeface="Archivo Black"/>
              </a:defRPr>
            </a:lvl8pPr>
            <a:lvl9pPr lvl="8" algn="ctr">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132" name="Google Shape;132;p14"/>
          <p:cNvSpPr txBox="1">
            <a:spLocks noGrp="1"/>
          </p:cNvSpPr>
          <p:nvPr>
            <p:ph type="title" idx="2" hasCustomPrompt="1"/>
          </p:nvPr>
        </p:nvSpPr>
        <p:spPr>
          <a:xfrm>
            <a:off x="720000" y="1512550"/>
            <a:ext cx="1068900" cy="74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r>
              <a:t>xx%</a:t>
            </a:r>
          </a:p>
        </p:txBody>
      </p:sp>
      <p:sp>
        <p:nvSpPr>
          <p:cNvPr id="133" name="Google Shape;133;p14"/>
          <p:cNvSpPr txBox="1">
            <a:spLocks noGrp="1"/>
          </p:cNvSpPr>
          <p:nvPr>
            <p:ph type="subTitle" idx="1"/>
          </p:nvPr>
        </p:nvSpPr>
        <p:spPr>
          <a:xfrm>
            <a:off x="1808025" y="1512550"/>
            <a:ext cx="2428500" cy="39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nSpc>
                <a:spcPct val="100000"/>
              </a:lnSpc>
              <a:spcBef>
                <a:spcPts val="1600"/>
              </a:spcBef>
              <a:spcAft>
                <a:spcPts val="0"/>
              </a:spcAft>
              <a:buClr>
                <a:schemeClr val="accent2"/>
              </a:buClr>
              <a:buSzPts val="1400"/>
              <a:buNone/>
              <a:defRPr>
                <a:solidFill>
                  <a:schemeClr val="accent2"/>
                </a:solidFill>
              </a:defRPr>
            </a:lvl2pPr>
            <a:lvl3pPr lvl="2">
              <a:lnSpc>
                <a:spcPct val="100000"/>
              </a:lnSpc>
              <a:spcBef>
                <a:spcPts val="1600"/>
              </a:spcBef>
              <a:spcAft>
                <a:spcPts val="0"/>
              </a:spcAft>
              <a:buClr>
                <a:schemeClr val="accent2"/>
              </a:buClr>
              <a:buSzPts val="1400"/>
              <a:buNone/>
              <a:defRPr>
                <a:solidFill>
                  <a:schemeClr val="accent2"/>
                </a:solidFill>
              </a:defRPr>
            </a:lvl3pPr>
            <a:lvl4pPr lvl="3">
              <a:lnSpc>
                <a:spcPct val="100000"/>
              </a:lnSpc>
              <a:spcBef>
                <a:spcPts val="1600"/>
              </a:spcBef>
              <a:spcAft>
                <a:spcPts val="0"/>
              </a:spcAft>
              <a:buClr>
                <a:schemeClr val="accent2"/>
              </a:buClr>
              <a:buSzPts val="1400"/>
              <a:buNone/>
              <a:defRPr>
                <a:solidFill>
                  <a:schemeClr val="accent2"/>
                </a:solidFill>
              </a:defRPr>
            </a:lvl4pPr>
            <a:lvl5pPr lvl="4">
              <a:lnSpc>
                <a:spcPct val="100000"/>
              </a:lnSpc>
              <a:spcBef>
                <a:spcPts val="1600"/>
              </a:spcBef>
              <a:spcAft>
                <a:spcPts val="0"/>
              </a:spcAft>
              <a:buClr>
                <a:schemeClr val="accent2"/>
              </a:buClr>
              <a:buSzPts val="1400"/>
              <a:buNone/>
              <a:defRPr>
                <a:solidFill>
                  <a:schemeClr val="accent2"/>
                </a:solidFill>
              </a:defRPr>
            </a:lvl5pPr>
            <a:lvl6pPr lvl="5">
              <a:lnSpc>
                <a:spcPct val="100000"/>
              </a:lnSpc>
              <a:spcBef>
                <a:spcPts val="1600"/>
              </a:spcBef>
              <a:spcAft>
                <a:spcPts val="0"/>
              </a:spcAft>
              <a:buClr>
                <a:schemeClr val="accent2"/>
              </a:buClr>
              <a:buSzPts val="1400"/>
              <a:buNone/>
              <a:defRPr>
                <a:solidFill>
                  <a:schemeClr val="accent2"/>
                </a:solidFill>
              </a:defRPr>
            </a:lvl6pPr>
            <a:lvl7pPr lvl="6">
              <a:lnSpc>
                <a:spcPct val="100000"/>
              </a:lnSpc>
              <a:spcBef>
                <a:spcPts val="1600"/>
              </a:spcBef>
              <a:spcAft>
                <a:spcPts val="0"/>
              </a:spcAft>
              <a:buClr>
                <a:schemeClr val="accent2"/>
              </a:buClr>
              <a:buSzPts val="1400"/>
              <a:buNone/>
              <a:defRPr>
                <a:solidFill>
                  <a:schemeClr val="accent2"/>
                </a:solidFill>
              </a:defRPr>
            </a:lvl7pPr>
            <a:lvl8pPr lvl="7">
              <a:lnSpc>
                <a:spcPct val="100000"/>
              </a:lnSpc>
              <a:spcBef>
                <a:spcPts val="1600"/>
              </a:spcBef>
              <a:spcAft>
                <a:spcPts val="0"/>
              </a:spcAft>
              <a:buClr>
                <a:schemeClr val="accent2"/>
              </a:buClr>
              <a:buSzPts val="1400"/>
              <a:buNone/>
              <a:defRPr>
                <a:solidFill>
                  <a:schemeClr val="accent2"/>
                </a:solidFill>
              </a:defRPr>
            </a:lvl8pPr>
            <a:lvl9pPr lvl="8">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4" name="Google Shape;134;p14"/>
          <p:cNvSpPr txBox="1">
            <a:spLocks noGrp="1"/>
          </p:cNvSpPr>
          <p:nvPr>
            <p:ph type="subTitle" idx="3"/>
          </p:nvPr>
        </p:nvSpPr>
        <p:spPr>
          <a:xfrm>
            <a:off x="1808025" y="1856950"/>
            <a:ext cx="21144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6" name="Google Shape;136;p14"/>
          <p:cNvSpPr txBox="1">
            <a:spLocks noGrp="1"/>
          </p:cNvSpPr>
          <p:nvPr>
            <p:ph type="title" idx="4" hasCustomPrompt="1"/>
          </p:nvPr>
        </p:nvSpPr>
        <p:spPr>
          <a:xfrm>
            <a:off x="720000" y="2675475"/>
            <a:ext cx="1068900" cy="74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r>
              <a:t>xx%</a:t>
            </a:r>
          </a:p>
        </p:txBody>
      </p:sp>
      <p:sp>
        <p:nvSpPr>
          <p:cNvPr id="137" name="Google Shape;137;p14"/>
          <p:cNvSpPr txBox="1">
            <a:spLocks noGrp="1"/>
          </p:cNvSpPr>
          <p:nvPr>
            <p:ph type="subTitle" idx="5"/>
          </p:nvPr>
        </p:nvSpPr>
        <p:spPr>
          <a:xfrm>
            <a:off x="1808025" y="2675475"/>
            <a:ext cx="2428500" cy="39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rtl="0">
              <a:lnSpc>
                <a:spcPct val="100000"/>
              </a:lnSpc>
              <a:spcBef>
                <a:spcPts val="1600"/>
              </a:spcBef>
              <a:spcAft>
                <a:spcPts val="0"/>
              </a:spcAft>
              <a:buClr>
                <a:schemeClr val="accent2"/>
              </a:buClr>
              <a:buSzPts val="1400"/>
              <a:buNone/>
              <a:defRPr>
                <a:solidFill>
                  <a:schemeClr val="accent2"/>
                </a:solidFill>
              </a:defRPr>
            </a:lvl2pPr>
            <a:lvl3pPr lvl="2" rtl="0">
              <a:lnSpc>
                <a:spcPct val="100000"/>
              </a:lnSpc>
              <a:spcBef>
                <a:spcPts val="1600"/>
              </a:spcBef>
              <a:spcAft>
                <a:spcPts val="0"/>
              </a:spcAft>
              <a:buClr>
                <a:schemeClr val="accent2"/>
              </a:buClr>
              <a:buSzPts val="1400"/>
              <a:buNone/>
              <a:defRPr>
                <a:solidFill>
                  <a:schemeClr val="accent2"/>
                </a:solidFill>
              </a:defRPr>
            </a:lvl3pPr>
            <a:lvl4pPr lvl="3" rtl="0">
              <a:lnSpc>
                <a:spcPct val="100000"/>
              </a:lnSpc>
              <a:spcBef>
                <a:spcPts val="1600"/>
              </a:spcBef>
              <a:spcAft>
                <a:spcPts val="0"/>
              </a:spcAft>
              <a:buClr>
                <a:schemeClr val="accent2"/>
              </a:buClr>
              <a:buSzPts val="1400"/>
              <a:buNone/>
              <a:defRPr>
                <a:solidFill>
                  <a:schemeClr val="accent2"/>
                </a:solidFill>
              </a:defRPr>
            </a:lvl4pPr>
            <a:lvl5pPr lvl="4" rtl="0">
              <a:lnSpc>
                <a:spcPct val="100000"/>
              </a:lnSpc>
              <a:spcBef>
                <a:spcPts val="1600"/>
              </a:spcBef>
              <a:spcAft>
                <a:spcPts val="0"/>
              </a:spcAft>
              <a:buClr>
                <a:schemeClr val="accent2"/>
              </a:buClr>
              <a:buSzPts val="1400"/>
              <a:buNone/>
              <a:defRPr>
                <a:solidFill>
                  <a:schemeClr val="accent2"/>
                </a:solidFill>
              </a:defRPr>
            </a:lvl5pPr>
            <a:lvl6pPr lvl="5" rtl="0">
              <a:lnSpc>
                <a:spcPct val="100000"/>
              </a:lnSpc>
              <a:spcBef>
                <a:spcPts val="1600"/>
              </a:spcBef>
              <a:spcAft>
                <a:spcPts val="0"/>
              </a:spcAft>
              <a:buClr>
                <a:schemeClr val="accent2"/>
              </a:buClr>
              <a:buSzPts val="1400"/>
              <a:buNone/>
              <a:defRPr>
                <a:solidFill>
                  <a:schemeClr val="accent2"/>
                </a:solidFill>
              </a:defRPr>
            </a:lvl6pPr>
            <a:lvl7pPr lvl="6" rtl="0">
              <a:lnSpc>
                <a:spcPct val="100000"/>
              </a:lnSpc>
              <a:spcBef>
                <a:spcPts val="1600"/>
              </a:spcBef>
              <a:spcAft>
                <a:spcPts val="0"/>
              </a:spcAft>
              <a:buClr>
                <a:schemeClr val="accent2"/>
              </a:buClr>
              <a:buSzPts val="1400"/>
              <a:buNone/>
              <a:defRPr>
                <a:solidFill>
                  <a:schemeClr val="accent2"/>
                </a:solidFill>
              </a:defRPr>
            </a:lvl7pPr>
            <a:lvl8pPr lvl="7" rtl="0">
              <a:lnSpc>
                <a:spcPct val="100000"/>
              </a:lnSpc>
              <a:spcBef>
                <a:spcPts val="1600"/>
              </a:spcBef>
              <a:spcAft>
                <a:spcPts val="0"/>
              </a:spcAft>
              <a:buClr>
                <a:schemeClr val="accent2"/>
              </a:buClr>
              <a:buSzPts val="1400"/>
              <a:buNone/>
              <a:defRPr>
                <a:solidFill>
                  <a:schemeClr val="accent2"/>
                </a:solidFill>
              </a:defRPr>
            </a:lvl8pPr>
            <a:lvl9pPr lvl="8"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8" name="Google Shape;138;p14"/>
          <p:cNvSpPr txBox="1">
            <a:spLocks noGrp="1"/>
          </p:cNvSpPr>
          <p:nvPr>
            <p:ph type="subTitle" idx="6"/>
          </p:nvPr>
        </p:nvSpPr>
        <p:spPr>
          <a:xfrm>
            <a:off x="1808025" y="3019875"/>
            <a:ext cx="21144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title" idx="7" hasCustomPrompt="1"/>
          </p:nvPr>
        </p:nvSpPr>
        <p:spPr>
          <a:xfrm>
            <a:off x="720000" y="3838400"/>
            <a:ext cx="1068900" cy="74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r>
              <a:t>xx%</a:t>
            </a:r>
          </a:p>
        </p:txBody>
      </p:sp>
      <p:sp>
        <p:nvSpPr>
          <p:cNvPr id="141" name="Google Shape;141;p14"/>
          <p:cNvSpPr txBox="1">
            <a:spLocks noGrp="1"/>
          </p:cNvSpPr>
          <p:nvPr>
            <p:ph type="subTitle" idx="8"/>
          </p:nvPr>
        </p:nvSpPr>
        <p:spPr>
          <a:xfrm>
            <a:off x="1808025" y="3838400"/>
            <a:ext cx="2428500" cy="39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rtl="0">
              <a:lnSpc>
                <a:spcPct val="100000"/>
              </a:lnSpc>
              <a:spcBef>
                <a:spcPts val="1600"/>
              </a:spcBef>
              <a:spcAft>
                <a:spcPts val="0"/>
              </a:spcAft>
              <a:buClr>
                <a:schemeClr val="accent2"/>
              </a:buClr>
              <a:buSzPts val="1400"/>
              <a:buNone/>
              <a:defRPr>
                <a:solidFill>
                  <a:schemeClr val="accent2"/>
                </a:solidFill>
              </a:defRPr>
            </a:lvl2pPr>
            <a:lvl3pPr lvl="2" rtl="0">
              <a:lnSpc>
                <a:spcPct val="100000"/>
              </a:lnSpc>
              <a:spcBef>
                <a:spcPts val="1600"/>
              </a:spcBef>
              <a:spcAft>
                <a:spcPts val="0"/>
              </a:spcAft>
              <a:buClr>
                <a:schemeClr val="accent2"/>
              </a:buClr>
              <a:buSzPts val="1400"/>
              <a:buNone/>
              <a:defRPr>
                <a:solidFill>
                  <a:schemeClr val="accent2"/>
                </a:solidFill>
              </a:defRPr>
            </a:lvl3pPr>
            <a:lvl4pPr lvl="3" rtl="0">
              <a:lnSpc>
                <a:spcPct val="100000"/>
              </a:lnSpc>
              <a:spcBef>
                <a:spcPts val="1600"/>
              </a:spcBef>
              <a:spcAft>
                <a:spcPts val="0"/>
              </a:spcAft>
              <a:buClr>
                <a:schemeClr val="accent2"/>
              </a:buClr>
              <a:buSzPts val="1400"/>
              <a:buNone/>
              <a:defRPr>
                <a:solidFill>
                  <a:schemeClr val="accent2"/>
                </a:solidFill>
              </a:defRPr>
            </a:lvl4pPr>
            <a:lvl5pPr lvl="4" rtl="0">
              <a:lnSpc>
                <a:spcPct val="100000"/>
              </a:lnSpc>
              <a:spcBef>
                <a:spcPts val="1600"/>
              </a:spcBef>
              <a:spcAft>
                <a:spcPts val="0"/>
              </a:spcAft>
              <a:buClr>
                <a:schemeClr val="accent2"/>
              </a:buClr>
              <a:buSzPts val="1400"/>
              <a:buNone/>
              <a:defRPr>
                <a:solidFill>
                  <a:schemeClr val="accent2"/>
                </a:solidFill>
              </a:defRPr>
            </a:lvl5pPr>
            <a:lvl6pPr lvl="5" rtl="0">
              <a:lnSpc>
                <a:spcPct val="100000"/>
              </a:lnSpc>
              <a:spcBef>
                <a:spcPts val="1600"/>
              </a:spcBef>
              <a:spcAft>
                <a:spcPts val="0"/>
              </a:spcAft>
              <a:buClr>
                <a:schemeClr val="accent2"/>
              </a:buClr>
              <a:buSzPts val="1400"/>
              <a:buNone/>
              <a:defRPr>
                <a:solidFill>
                  <a:schemeClr val="accent2"/>
                </a:solidFill>
              </a:defRPr>
            </a:lvl6pPr>
            <a:lvl7pPr lvl="6" rtl="0">
              <a:lnSpc>
                <a:spcPct val="100000"/>
              </a:lnSpc>
              <a:spcBef>
                <a:spcPts val="1600"/>
              </a:spcBef>
              <a:spcAft>
                <a:spcPts val="0"/>
              </a:spcAft>
              <a:buClr>
                <a:schemeClr val="accent2"/>
              </a:buClr>
              <a:buSzPts val="1400"/>
              <a:buNone/>
              <a:defRPr>
                <a:solidFill>
                  <a:schemeClr val="accent2"/>
                </a:solidFill>
              </a:defRPr>
            </a:lvl7pPr>
            <a:lvl8pPr lvl="7" rtl="0">
              <a:lnSpc>
                <a:spcPct val="100000"/>
              </a:lnSpc>
              <a:spcBef>
                <a:spcPts val="1600"/>
              </a:spcBef>
              <a:spcAft>
                <a:spcPts val="0"/>
              </a:spcAft>
              <a:buClr>
                <a:schemeClr val="accent2"/>
              </a:buClr>
              <a:buSzPts val="1400"/>
              <a:buNone/>
              <a:defRPr>
                <a:solidFill>
                  <a:schemeClr val="accent2"/>
                </a:solidFill>
              </a:defRPr>
            </a:lvl8pPr>
            <a:lvl9pPr lvl="8"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42" name="Google Shape;142;p14"/>
          <p:cNvSpPr txBox="1">
            <a:spLocks noGrp="1"/>
          </p:cNvSpPr>
          <p:nvPr>
            <p:ph type="subTitle" idx="9"/>
          </p:nvPr>
        </p:nvSpPr>
        <p:spPr>
          <a:xfrm>
            <a:off x="1808025" y="4182800"/>
            <a:ext cx="21144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14"/>
          <p:cNvSpPr txBox="1">
            <a:spLocks noGrp="1"/>
          </p:cNvSpPr>
          <p:nvPr>
            <p:ph type="title" idx="13" hasCustomPrompt="1"/>
          </p:nvPr>
        </p:nvSpPr>
        <p:spPr>
          <a:xfrm>
            <a:off x="4907475" y="1512550"/>
            <a:ext cx="1068900" cy="74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r>
              <a:t>xx%</a:t>
            </a:r>
          </a:p>
        </p:txBody>
      </p:sp>
      <p:sp>
        <p:nvSpPr>
          <p:cNvPr id="145" name="Google Shape;145;p14"/>
          <p:cNvSpPr txBox="1">
            <a:spLocks noGrp="1"/>
          </p:cNvSpPr>
          <p:nvPr>
            <p:ph type="subTitle" idx="14"/>
          </p:nvPr>
        </p:nvSpPr>
        <p:spPr>
          <a:xfrm>
            <a:off x="5995500" y="1512550"/>
            <a:ext cx="2428500" cy="39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rtl="0">
              <a:lnSpc>
                <a:spcPct val="100000"/>
              </a:lnSpc>
              <a:spcBef>
                <a:spcPts val="1600"/>
              </a:spcBef>
              <a:spcAft>
                <a:spcPts val="0"/>
              </a:spcAft>
              <a:buClr>
                <a:schemeClr val="accent2"/>
              </a:buClr>
              <a:buSzPts val="1400"/>
              <a:buNone/>
              <a:defRPr>
                <a:solidFill>
                  <a:schemeClr val="accent2"/>
                </a:solidFill>
              </a:defRPr>
            </a:lvl2pPr>
            <a:lvl3pPr lvl="2" rtl="0">
              <a:lnSpc>
                <a:spcPct val="100000"/>
              </a:lnSpc>
              <a:spcBef>
                <a:spcPts val="1600"/>
              </a:spcBef>
              <a:spcAft>
                <a:spcPts val="0"/>
              </a:spcAft>
              <a:buClr>
                <a:schemeClr val="accent2"/>
              </a:buClr>
              <a:buSzPts val="1400"/>
              <a:buNone/>
              <a:defRPr>
                <a:solidFill>
                  <a:schemeClr val="accent2"/>
                </a:solidFill>
              </a:defRPr>
            </a:lvl3pPr>
            <a:lvl4pPr lvl="3" rtl="0">
              <a:lnSpc>
                <a:spcPct val="100000"/>
              </a:lnSpc>
              <a:spcBef>
                <a:spcPts val="1600"/>
              </a:spcBef>
              <a:spcAft>
                <a:spcPts val="0"/>
              </a:spcAft>
              <a:buClr>
                <a:schemeClr val="accent2"/>
              </a:buClr>
              <a:buSzPts val="1400"/>
              <a:buNone/>
              <a:defRPr>
                <a:solidFill>
                  <a:schemeClr val="accent2"/>
                </a:solidFill>
              </a:defRPr>
            </a:lvl4pPr>
            <a:lvl5pPr lvl="4" rtl="0">
              <a:lnSpc>
                <a:spcPct val="100000"/>
              </a:lnSpc>
              <a:spcBef>
                <a:spcPts val="1600"/>
              </a:spcBef>
              <a:spcAft>
                <a:spcPts val="0"/>
              </a:spcAft>
              <a:buClr>
                <a:schemeClr val="accent2"/>
              </a:buClr>
              <a:buSzPts val="1400"/>
              <a:buNone/>
              <a:defRPr>
                <a:solidFill>
                  <a:schemeClr val="accent2"/>
                </a:solidFill>
              </a:defRPr>
            </a:lvl5pPr>
            <a:lvl6pPr lvl="5" rtl="0">
              <a:lnSpc>
                <a:spcPct val="100000"/>
              </a:lnSpc>
              <a:spcBef>
                <a:spcPts val="1600"/>
              </a:spcBef>
              <a:spcAft>
                <a:spcPts val="0"/>
              </a:spcAft>
              <a:buClr>
                <a:schemeClr val="accent2"/>
              </a:buClr>
              <a:buSzPts val="1400"/>
              <a:buNone/>
              <a:defRPr>
                <a:solidFill>
                  <a:schemeClr val="accent2"/>
                </a:solidFill>
              </a:defRPr>
            </a:lvl6pPr>
            <a:lvl7pPr lvl="6" rtl="0">
              <a:lnSpc>
                <a:spcPct val="100000"/>
              </a:lnSpc>
              <a:spcBef>
                <a:spcPts val="1600"/>
              </a:spcBef>
              <a:spcAft>
                <a:spcPts val="0"/>
              </a:spcAft>
              <a:buClr>
                <a:schemeClr val="accent2"/>
              </a:buClr>
              <a:buSzPts val="1400"/>
              <a:buNone/>
              <a:defRPr>
                <a:solidFill>
                  <a:schemeClr val="accent2"/>
                </a:solidFill>
              </a:defRPr>
            </a:lvl7pPr>
            <a:lvl8pPr lvl="7" rtl="0">
              <a:lnSpc>
                <a:spcPct val="100000"/>
              </a:lnSpc>
              <a:spcBef>
                <a:spcPts val="1600"/>
              </a:spcBef>
              <a:spcAft>
                <a:spcPts val="0"/>
              </a:spcAft>
              <a:buClr>
                <a:schemeClr val="accent2"/>
              </a:buClr>
              <a:buSzPts val="1400"/>
              <a:buNone/>
              <a:defRPr>
                <a:solidFill>
                  <a:schemeClr val="accent2"/>
                </a:solidFill>
              </a:defRPr>
            </a:lvl8pPr>
            <a:lvl9pPr lvl="8"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46" name="Google Shape;146;p14"/>
          <p:cNvSpPr txBox="1">
            <a:spLocks noGrp="1"/>
          </p:cNvSpPr>
          <p:nvPr>
            <p:ph type="subTitle" idx="15"/>
          </p:nvPr>
        </p:nvSpPr>
        <p:spPr>
          <a:xfrm>
            <a:off x="5995500" y="1856950"/>
            <a:ext cx="21144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 name="Google Shape;148;p14"/>
          <p:cNvSpPr txBox="1">
            <a:spLocks noGrp="1"/>
          </p:cNvSpPr>
          <p:nvPr>
            <p:ph type="title" idx="16" hasCustomPrompt="1"/>
          </p:nvPr>
        </p:nvSpPr>
        <p:spPr>
          <a:xfrm>
            <a:off x="4907475" y="2675475"/>
            <a:ext cx="1068900" cy="74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r>
              <a:t>xx%</a:t>
            </a:r>
          </a:p>
        </p:txBody>
      </p:sp>
      <p:sp>
        <p:nvSpPr>
          <p:cNvPr id="149" name="Google Shape;149;p14"/>
          <p:cNvSpPr txBox="1">
            <a:spLocks noGrp="1"/>
          </p:cNvSpPr>
          <p:nvPr>
            <p:ph type="subTitle" idx="17"/>
          </p:nvPr>
        </p:nvSpPr>
        <p:spPr>
          <a:xfrm>
            <a:off x="5995500" y="2675475"/>
            <a:ext cx="2428500" cy="39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rtl="0">
              <a:lnSpc>
                <a:spcPct val="100000"/>
              </a:lnSpc>
              <a:spcBef>
                <a:spcPts val="1600"/>
              </a:spcBef>
              <a:spcAft>
                <a:spcPts val="0"/>
              </a:spcAft>
              <a:buClr>
                <a:schemeClr val="accent2"/>
              </a:buClr>
              <a:buSzPts val="1400"/>
              <a:buNone/>
              <a:defRPr>
                <a:solidFill>
                  <a:schemeClr val="accent2"/>
                </a:solidFill>
              </a:defRPr>
            </a:lvl2pPr>
            <a:lvl3pPr lvl="2" rtl="0">
              <a:lnSpc>
                <a:spcPct val="100000"/>
              </a:lnSpc>
              <a:spcBef>
                <a:spcPts val="1600"/>
              </a:spcBef>
              <a:spcAft>
                <a:spcPts val="0"/>
              </a:spcAft>
              <a:buClr>
                <a:schemeClr val="accent2"/>
              </a:buClr>
              <a:buSzPts val="1400"/>
              <a:buNone/>
              <a:defRPr>
                <a:solidFill>
                  <a:schemeClr val="accent2"/>
                </a:solidFill>
              </a:defRPr>
            </a:lvl3pPr>
            <a:lvl4pPr lvl="3" rtl="0">
              <a:lnSpc>
                <a:spcPct val="100000"/>
              </a:lnSpc>
              <a:spcBef>
                <a:spcPts val="1600"/>
              </a:spcBef>
              <a:spcAft>
                <a:spcPts val="0"/>
              </a:spcAft>
              <a:buClr>
                <a:schemeClr val="accent2"/>
              </a:buClr>
              <a:buSzPts val="1400"/>
              <a:buNone/>
              <a:defRPr>
                <a:solidFill>
                  <a:schemeClr val="accent2"/>
                </a:solidFill>
              </a:defRPr>
            </a:lvl4pPr>
            <a:lvl5pPr lvl="4" rtl="0">
              <a:lnSpc>
                <a:spcPct val="100000"/>
              </a:lnSpc>
              <a:spcBef>
                <a:spcPts val="1600"/>
              </a:spcBef>
              <a:spcAft>
                <a:spcPts val="0"/>
              </a:spcAft>
              <a:buClr>
                <a:schemeClr val="accent2"/>
              </a:buClr>
              <a:buSzPts val="1400"/>
              <a:buNone/>
              <a:defRPr>
                <a:solidFill>
                  <a:schemeClr val="accent2"/>
                </a:solidFill>
              </a:defRPr>
            </a:lvl5pPr>
            <a:lvl6pPr lvl="5" rtl="0">
              <a:lnSpc>
                <a:spcPct val="100000"/>
              </a:lnSpc>
              <a:spcBef>
                <a:spcPts val="1600"/>
              </a:spcBef>
              <a:spcAft>
                <a:spcPts val="0"/>
              </a:spcAft>
              <a:buClr>
                <a:schemeClr val="accent2"/>
              </a:buClr>
              <a:buSzPts val="1400"/>
              <a:buNone/>
              <a:defRPr>
                <a:solidFill>
                  <a:schemeClr val="accent2"/>
                </a:solidFill>
              </a:defRPr>
            </a:lvl6pPr>
            <a:lvl7pPr lvl="6" rtl="0">
              <a:lnSpc>
                <a:spcPct val="100000"/>
              </a:lnSpc>
              <a:spcBef>
                <a:spcPts val="1600"/>
              </a:spcBef>
              <a:spcAft>
                <a:spcPts val="0"/>
              </a:spcAft>
              <a:buClr>
                <a:schemeClr val="accent2"/>
              </a:buClr>
              <a:buSzPts val="1400"/>
              <a:buNone/>
              <a:defRPr>
                <a:solidFill>
                  <a:schemeClr val="accent2"/>
                </a:solidFill>
              </a:defRPr>
            </a:lvl7pPr>
            <a:lvl8pPr lvl="7" rtl="0">
              <a:lnSpc>
                <a:spcPct val="100000"/>
              </a:lnSpc>
              <a:spcBef>
                <a:spcPts val="1600"/>
              </a:spcBef>
              <a:spcAft>
                <a:spcPts val="0"/>
              </a:spcAft>
              <a:buClr>
                <a:schemeClr val="accent2"/>
              </a:buClr>
              <a:buSzPts val="1400"/>
              <a:buNone/>
              <a:defRPr>
                <a:solidFill>
                  <a:schemeClr val="accent2"/>
                </a:solidFill>
              </a:defRPr>
            </a:lvl8pPr>
            <a:lvl9pPr lvl="8"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50" name="Google Shape;150;p14"/>
          <p:cNvSpPr txBox="1">
            <a:spLocks noGrp="1"/>
          </p:cNvSpPr>
          <p:nvPr>
            <p:ph type="subTitle" idx="18"/>
          </p:nvPr>
        </p:nvSpPr>
        <p:spPr>
          <a:xfrm>
            <a:off x="5995500" y="3019875"/>
            <a:ext cx="21144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4"/>
          <p:cNvSpPr txBox="1">
            <a:spLocks noGrp="1"/>
          </p:cNvSpPr>
          <p:nvPr>
            <p:ph type="title" idx="19" hasCustomPrompt="1"/>
          </p:nvPr>
        </p:nvSpPr>
        <p:spPr>
          <a:xfrm>
            <a:off x="4907475" y="3838400"/>
            <a:ext cx="1068900" cy="74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r>
              <a:t>xx%</a:t>
            </a:r>
          </a:p>
        </p:txBody>
      </p:sp>
      <p:sp>
        <p:nvSpPr>
          <p:cNvPr id="153" name="Google Shape;153;p14"/>
          <p:cNvSpPr txBox="1">
            <a:spLocks noGrp="1"/>
          </p:cNvSpPr>
          <p:nvPr>
            <p:ph type="subTitle" idx="20"/>
          </p:nvPr>
        </p:nvSpPr>
        <p:spPr>
          <a:xfrm>
            <a:off x="5995500" y="3838400"/>
            <a:ext cx="2428500" cy="39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rtl="0">
              <a:lnSpc>
                <a:spcPct val="100000"/>
              </a:lnSpc>
              <a:spcBef>
                <a:spcPts val="1600"/>
              </a:spcBef>
              <a:spcAft>
                <a:spcPts val="0"/>
              </a:spcAft>
              <a:buClr>
                <a:schemeClr val="accent2"/>
              </a:buClr>
              <a:buSzPts val="1400"/>
              <a:buNone/>
              <a:defRPr>
                <a:solidFill>
                  <a:schemeClr val="accent2"/>
                </a:solidFill>
              </a:defRPr>
            </a:lvl2pPr>
            <a:lvl3pPr lvl="2" rtl="0">
              <a:lnSpc>
                <a:spcPct val="100000"/>
              </a:lnSpc>
              <a:spcBef>
                <a:spcPts val="1600"/>
              </a:spcBef>
              <a:spcAft>
                <a:spcPts val="0"/>
              </a:spcAft>
              <a:buClr>
                <a:schemeClr val="accent2"/>
              </a:buClr>
              <a:buSzPts val="1400"/>
              <a:buNone/>
              <a:defRPr>
                <a:solidFill>
                  <a:schemeClr val="accent2"/>
                </a:solidFill>
              </a:defRPr>
            </a:lvl3pPr>
            <a:lvl4pPr lvl="3" rtl="0">
              <a:lnSpc>
                <a:spcPct val="100000"/>
              </a:lnSpc>
              <a:spcBef>
                <a:spcPts val="1600"/>
              </a:spcBef>
              <a:spcAft>
                <a:spcPts val="0"/>
              </a:spcAft>
              <a:buClr>
                <a:schemeClr val="accent2"/>
              </a:buClr>
              <a:buSzPts val="1400"/>
              <a:buNone/>
              <a:defRPr>
                <a:solidFill>
                  <a:schemeClr val="accent2"/>
                </a:solidFill>
              </a:defRPr>
            </a:lvl4pPr>
            <a:lvl5pPr lvl="4" rtl="0">
              <a:lnSpc>
                <a:spcPct val="100000"/>
              </a:lnSpc>
              <a:spcBef>
                <a:spcPts val="1600"/>
              </a:spcBef>
              <a:spcAft>
                <a:spcPts val="0"/>
              </a:spcAft>
              <a:buClr>
                <a:schemeClr val="accent2"/>
              </a:buClr>
              <a:buSzPts val="1400"/>
              <a:buNone/>
              <a:defRPr>
                <a:solidFill>
                  <a:schemeClr val="accent2"/>
                </a:solidFill>
              </a:defRPr>
            </a:lvl5pPr>
            <a:lvl6pPr lvl="5" rtl="0">
              <a:lnSpc>
                <a:spcPct val="100000"/>
              </a:lnSpc>
              <a:spcBef>
                <a:spcPts val="1600"/>
              </a:spcBef>
              <a:spcAft>
                <a:spcPts val="0"/>
              </a:spcAft>
              <a:buClr>
                <a:schemeClr val="accent2"/>
              </a:buClr>
              <a:buSzPts val="1400"/>
              <a:buNone/>
              <a:defRPr>
                <a:solidFill>
                  <a:schemeClr val="accent2"/>
                </a:solidFill>
              </a:defRPr>
            </a:lvl6pPr>
            <a:lvl7pPr lvl="6" rtl="0">
              <a:lnSpc>
                <a:spcPct val="100000"/>
              </a:lnSpc>
              <a:spcBef>
                <a:spcPts val="1600"/>
              </a:spcBef>
              <a:spcAft>
                <a:spcPts val="0"/>
              </a:spcAft>
              <a:buClr>
                <a:schemeClr val="accent2"/>
              </a:buClr>
              <a:buSzPts val="1400"/>
              <a:buNone/>
              <a:defRPr>
                <a:solidFill>
                  <a:schemeClr val="accent2"/>
                </a:solidFill>
              </a:defRPr>
            </a:lvl7pPr>
            <a:lvl8pPr lvl="7" rtl="0">
              <a:lnSpc>
                <a:spcPct val="100000"/>
              </a:lnSpc>
              <a:spcBef>
                <a:spcPts val="1600"/>
              </a:spcBef>
              <a:spcAft>
                <a:spcPts val="0"/>
              </a:spcAft>
              <a:buClr>
                <a:schemeClr val="accent2"/>
              </a:buClr>
              <a:buSzPts val="1400"/>
              <a:buNone/>
              <a:defRPr>
                <a:solidFill>
                  <a:schemeClr val="accent2"/>
                </a:solidFill>
              </a:defRPr>
            </a:lvl8pPr>
            <a:lvl9pPr lvl="8"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54" name="Google Shape;154;p14"/>
          <p:cNvSpPr txBox="1">
            <a:spLocks noGrp="1"/>
          </p:cNvSpPr>
          <p:nvPr>
            <p:ph type="subTitle" idx="21"/>
          </p:nvPr>
        </p:nvSpPr>
        <p:spPr>
          <a:xfrm>
            <a:off x="5995500" y="4182800"/>
            <a:ext cx="21144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18919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3000">
                <a:latin typeface="Archivo Black"/>
                <a:ea typeface="Archivo Black"/>
                <a:cs typeface="Archivo Black"/>
                <a:sym typeface="Archivo Black"/>
              </a:defRPr>
            </a:lvl2pPr>
            <a:lvl3pPr lvl="2" algn="ctr" rtl="0">
              <a:spcBef>
                <a:spcPts val="0"/>
              </a:spcBef>
              <a:spcAft>
                <a:spcPts val="0"/>
              </a:spcAft>
              <a:buSzPts val="3000"/>
              <a:buFont typeface="Archivo Black"/>
              <a:buNone/>
              <a:defRPr sz="3000">
                <a:latin typeface="Archivo Black"/>
                <a:ea typeface="Archivo Black"/>
                <a:cs typeface="Archivo Black"/>
                <a:sym typeface="Archivo Black"/>
              </a:defRPr>
            </a:lvl3pPr>
            <a:lvl4pPr lvl="3" algn="ctr" rtl="0">
              <a:spcBef>
                <a:spcPts val="0"/>
              </a:spcBef>
              <a:spcAft>
                <a:spcPts val="0"/>
              </a:spcAft>
              <a:buSzPts val="3000"/>
              <a:buFont typeface="Archivo Black"/>
              <a:buNone/>
              <a:defRPr sz="3000">
                <a:latin typeface="Archivo Black"/>
                <a:ea typeface="Archivo Black"/>
                <a:cs typeface="Archivo Black"/>
                <a:sym typeface="Archivo Black"/>
              </a:defRPr>
            </a:lvl4pPr>
            <a:lvl5pPr lvl="4" algn="ctr" rtl="0">
              <a:spcBef>
                <a:spcPts val="0"/>
              </a:spcBef>
              <a:spcAft>
                <a:spcPts val="0"/>
              </a:spcAft>
              <a:buSzPts val="3000"/>
              <a:buFont typeface="Archivo Black"/>
              <a:buNone/>
              <a:defRPr sz="3000">
                <a:latin typeface="Archivo Black"/>
                <a:ea typeface="Archivo Black"/>
                <a:cs typeface="Archivo Black"/>
                <a:sym typeface="Archivo Black"/>
              </a:defRPr>
            </a:lvl5pPr>
            <a:lvl6pPr lvl="5" algn="ctr" rtl="0">
              <a:spcBef>
                <a:spcPts val="0"/>
              </a:spcBef>
              <a:spcAft>
                <a:spcPts val="0"/>
              </a:spcAft>
              <a:buSzPts val="3000"/>
              <a:buFont typeface="Archivo Black"/>
              <a:buNone/>
              <a:defRPr sz="3000">
                <a:latin typeface="Archivo Black"/>
                <a:ea typeface="Archivo Black"/>
                <a:cs typeface="Archivo Black"/>
                <a:sym typeface="Archivo Black"/>
              </a:defRPr>
            </a:lvl6pPr>
            <a:lvl7pPr lvl="6" algn="ctr" rtl="0">
              <a:spcBef>
                <a:spcPts val="0"/>
              </a:spcBef>
              <a:spcAft>
                <a:spcPts val="0"/>
              </a:spcAft>
              <a:buSzPts val="3000"/>
              <a:buFont typeface="Archivo Black"/>
              <a:buNone/>
              <a:defRPr sz="3000">
                <a:latin typeface="Archivo Black"/>
                <a:ea typeface="Archivo Black"/>
                <a:cs typeface="Archivo Black"/>
                <a:sym typeface="Archivo Black"/>
              </a:defRPr>
            </a:lvl7pPr>
            <a:lvl8pPr lvl="7" algn="ctr" rtl="0">
              <a:spcBef>
                <a:spcPts val="0"/>
              </a:spcBef>
              <a:spcAft>
                <a:spcPts val="0"/>
              </a:spcAft>
              <a:buSzPts val="3000"/>
              <a:buFont typeface="Archivo Black"/>
              <a:buNone/>
              <a:defRPr sz="3000">
                <a:latin typeface="Archivo Black"/>
                <a:ea typeface="Archivo Black"/>
                <a:cs typeface="Archivo Black"/>
                <a:sym typeface="Archivo Black"/>
              </a:defRPr>
            </a:lvl8pPr>
            <a:lvl9pPr lvl="8" algn="ctr"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163" name="Google Shape;163;p15"/>
          <p:cNvSpPr txBox="1">
            <a:spLocks noGrp="1"/>
          </p:cNvSpPr>
          <p:nvPr>
            <p:ph type="subTitle" idx="1"/>
          </p:nvPr>
        </p:nvSpPr>
        <p:spPr>
          <a:xfrm>
            <a:off x="720000" y="28084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64" name="Google Shape;164;p15"/>
          <p:cNvSpPr txBox="1">
            <a:spLocks noGrp="1"/>
          </p:cNvSpPr>
          <p:nvPr>
            <p:ph type="subTitle" idx="2"/>
          </p:nvPr>
        </p:nvSpPr>
        <p:spPr>
          <a:xfrm>
            <a:off x="877050" y="315280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5"/>
          <p:cNvSpPr txBox="1">
            <a:spLocks noGrp="1"/>
          </p:cNvSpPr>
          <p:nvPr>
            <p:ph type="subTitle" idx="3"/>
          </p:nvPr>
        </p:nvSpPr>
        <p:spPr>
          <a:xfrm>
            <a:off x="3357750" y="28084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66" name="Google Shape;166;p15"/>
          <p:cNvSpPr txBox="1">
            <a:spLocks noGrp="1"/>
          </p:cNvSpPr>
          <p:nvPr>
            <p:ph type="subTitle" idx="4"/>
          </p:nvPr>
        </p:nvSpPr>
        <p:spPr>
          <a:xfrm>
            <a:off x="3514800" y="315280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5"/>
          <p:cNvSpPr txBox="1">
            <a:spLocks noGrp="1"/>
          </p:cNvSpPr>
          <p:nvPr>
            <p:ph type="subTitle" idx="5"/>
          </p:nvPr>
        </p:nvSpPr>
        <p:spPr>
          <a:xfrm>
            <a:off x="5995500" y="28084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68" name="Google Shape;168;p15"/>
          <p:cNvSpPr txBox="1">
            <a:spLocks noGrp="1"/>
          </p:cNvSpPr>
          <p:nvPr>
            <p:ph type="subTitle" idx="6"/>
          </p:nvPr>
        </p:nvSpPr>
        <p:spPr>
          <a:xfrm>
            <a:off x="6152550" y="315280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6973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3000">
                <a:latin typeface="Archivo Black"/>
                <a:ea typeface="Archivo Black"/>
                <a:cs typeface="Archivo Black"/>
                <a:sym typeface="Archivo Black"/>
              </a:defRPr>
            </a:lvl2pPr>
            <a:lvl3pPr lvl="2" algn="ctr" rtl="0">
              <a:spcBef>
                <a:spcPts val="0"/>
              </a:spcBef>
              <a:spcAft>
                <a:spcPts val="0"/>
              </a:spcAft>
              <a:buSzPts val="3000"/>
              <a:buFont typeface="Archivo Black"/>
              <a:buNone/>
              <a:defRPr sz="3000">
                <a:latin typeface="Archivo Black"/>
                <a:ea typeface="Archivo Black"/>
                <a:cs typeface="Archivo Black"/>
                <a:sym typeface="Archivo Black"/>
              </a:defRPr>
            </a:lvl3pPr>
            <a:lvl4pPr lvl="3" algn="ctr" rtl="0">
              <a:spcBef>
                <a:spcPts val="0"/>
              </a:spcBef>
              <a:spcAft>
                <a:spcPts val="0"/>
              </a:spcAft>
              <a:buSzPts val="3000"/>
              <a:buFont typeface="Archivo Black"/>
              <a:buNone/>
              <a:defRPr sz="3000">
                <a:latin typeface="Archivo Black"/>
                <a:ea typeface="Archivo Black"/>
                <a:cs typeface="Archivo Black"/>
                <a:sym typeface="Archivo Black"/>
              </a:defRPr>
            </a:lvl4pPr>
            <a:lvl5pPr lvl="4" algn="ctr" rtl="0">
              <a:spcBef>
                <a:spcPts val="0"/>
              </a:spcBef>
              <a:spcAft>
                <a:spcPts val="0"/>
              </a:spcAft>
              <a:buSzPts val="3000"/>
              <a:buFont typeface="Archivo Black"/>
              <a:buNone/>
              <a:defRPr sz="3000">
                <a:latin typeface="Archivo Black"/>
                <a:ea typeface="Archivo Black"/>
                <a:cs typeface="Archivo Black"/>
                <a:sym typeface="Archivo Black"/>
              </a:defRPr>
            </a:lvl5pPr>
            <a:lvl6pPr lvl="5" algn="ctr" rtl="0">
              <a:spcBef>
                <a:spcPts val="0"/>
              </a:spcBef>
              <a:spcAft>
                <a:spcPts val="0"/>
              </a:spcAft>
              <a:buSzPts val="3000"/>
              <a:buFont typeface="Archivo Black"/>
              <a:buNone/>
              <a:defRPr sz="3000">
                <a:latin typeface="Archivo Black"/>
                <a:ea typeface="Archivo Black"/>
                <a:cs typeface="Archivo Black"/>
                <a:sym typeface="Archivo Black"/>
              </a:defRPr>
            </a:lvl6pPr>
            <a:lvl7pPr lvl="6" algn="ctr" rtl="0">
              <a:spcBef>
                <a:spcPts val="0"/>
              </a:spcBef>
              <a:spcAft>
                <a:spcPts val="0"/>
              </a:spcAft>
              <a:buSzPts val="3000"/>
              <a:buFont typeface="Archivo Black"/>
              <a:buNone/>
              <a:defRPr sz="3000">
                <a:latin typeface="Archivo Black"/>
                <a:ea typeface="Archivo Black"/>
                <a:cs typeface="Archivo Black"/>
                <a:sym typeface="Archivo Black"/>
              </a:defRPr>
            </a:lvl7pPr>
            <a:lvl8pPr lvl="7" algn="ctr" rtl="0">
              <a:spcBef>
                <a:spcPts val="0"/>
              </a:spcBef>
              <a:spcAft>
                <a:spcPts val="0"/>
              </a:spcAft>
              <a:buSzPts val="3000"/>
              <a:buFont typeface="Archivo Black"/>
              <a:buNone/>
              <a:defRPr sz="3000">
                <a:latin typeface="Archivo Black"/>
                <a:ea typeface="Archivo Black"/>
                <a:cs typeface="Archivo Black"/>
                <a:sym typeface="Archivo Black"/>
              </a:defRPr>
            </a:lvl8pPr>
            <a:lvl9pPr lvl="8" algn="ctr"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205" name="Google Shape;205;p18"/>
          <p:cNvSpPr txBox="1">
            <a:spLocks noGrp="1"/>
          </p:cNvSpPr>
          <p:nvPr>
            <p:ph type="subTitle" idx="1"/>
          </p:nvPr>
        </p:nvSpPr>
        <p:spPr>
          <a:xfrm>
            <a:off x="720000" y="198675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206" name="Google Shape;206;p18"/>
          <p:cNvSpPr txBox="1">
            <a:spLocks noGrp="1"/>
          </p:cNvSpPr>
          <p:nvPr>
            <p:ph type="subTitle" idx="2"/>
          </p:nvPr>
        </p:nvSpPr>
        <p:spPr>
          <a:xfrm>
            <a:off x="877050" y="233115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8"/>
          <p:cNvSpPr txBox="1">
            <a:spLocks noGrp="1"/>
          </p:cNvSpPr>
          <p:nvPr>
            <p:ph type="subTitle" idx="3"/>
          </p:nvPr>
        </p:nvSpPr>
        <p:spPr>
          <a:xfrm>
            <a:off x="3357750" y="198675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208" name="Google Shape;208;p18"/>
          <p:cNvSpPr txBox="1">
            <a:spLocks noGrp="1"/>
          </p:cNvSpPr>
          <p:nvPr>
            <p:ph type="subTitle" idx="4"/>
          </p:nvPr>
        </p:nvSpPr>
        <p:spPr>
          <a:xfrm>
            <a:off x="3514800" y="233115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8"/>
          <p:cNvSpPr txBox="1">
            <a:spLocks noGrp="1"/>
          </p:cNvSpPr>
          <p:nvPr>
            <p:ph type="subTitle" idx="5"/>
          </p:nvPr>
        </p:nvSpPr>
        <p:spPr>
          <a:xfrm>
            <a:off x="5995500" y="198675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210" name="Google Shape;210;p18"/>
          <p:cNvSpPr txBox="1">
            <a:spLocks noGrp="1"/>
          </p:cNvSpPr>
          <p:nvPr>
            <p:ph type="subTitle" idx="6"/>
          </p:nvPr>
        </p:nvSpPr>
        <p:spPr>
          <a:xfrm>
            <a:off x="6152550" y="233115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8"/>
          <p:cNvSpPr txBox="1">
            <a:spLocks noGrp="1"/>
          </p:cNvSpPr>
          <p:nvPr>
            <p:ph type="subTitle" idx="7"/>
          </p:nvPr>
        </p:nvSpPr>
        <p:spPr>
          <a:xfrm>
            <a:off x="720000" y="37383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212" name="Google Shape;212;p18"/>
          <p:cNvSpPr txBox="1">
            <a:spLocks noGrp="1"/>
          </p:cNvSpPr>
          <p:nvPr>
            <p:ph type="subTitle" idx="8"/>
          </p:nvPr>
        </p:nvSpPr>
        <p:spPr>
          <a:xfrm>
            <a:off x="877050" y="408270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8"/>
          <p:cNvSpPr txBox="1">
            <a:spLocks noGrp="1"/>
          </p:cNvSpPr>
          <p:nvPr>
            <p:ph type="subTitle" idx="9"/>
          </p:nvPr>
        </p:nvSpPr>
        <p:spPr>
          <a:xfrm>
            <a:off x="3357750" y="37383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214" name="Google Shape;214;p18"/>
          <p:cNvSpPr txBox="1">
            <a:spLocks noGrp="1"/>
          </p:cNvSpPr>
          <p:nvPr>
            <p:ph type="subTitle" idx="13"/>
          </p:nvPr>
        </p:nvSpPr>
        <p:spPr>
          <a:xfrm>
            <a:off x="3514800" y="408270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8"/>
          <p:cNvSpPr txBox="1">
            <a:spLocks noGrp="1"/>
          </p:cNvSpPr>
          <p:nvPr>
            <p:ph type="subTitle" idx="14"/>
          </p:nvPr>
        </p:nvSpPr>
        <p:spPr>
          <a:xfrm>
            <a:off x="5995500" y="37383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216" name="Google Shape;216;p18"/>
          <p:cNvSpPr txBox="1">
            <a:spLocks noGrp="1"/>
          </p:cNvSpPr>
          <p:nvPr>
            <p:ph type="subTitle" idx="15"/>
          </p:nvPr>
        </p:nvSpPr>
        <p:spPr>
          <a:xfrm>
            <a:off x="6152550" y="4082700"/>
            <a:ext cx="2114400" cy="5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453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60"/>
        <p:cNvGrpSpPr/>
        <p:nvPr/>
      </p:nvGrpSpPr>
      <p:grpSpPr>
        <a:xfrm>
          <a:off x="0" y="0"/>
          <a:ext cx="0" cy="0"/>
          <a:chOff x="0" y="0"/>
          <a:chExt cx="0" cy="0"/>
        </a:xfrm>
      </p:grpSpPr>
      <p:sp>
        <p:nvSpPr>
          <p:cNvPr id="261" name="Google Shape;261;p22"/>
          <p:cNvSpPr txBox="1">
            <a:spLocks noGrp="1"/>
          </p:cNvSpPr>
          <p:nvPr>
            <p:ph type="title"/>
          </p:nvPr>
        </p:nvSpPr>
        <p:spPr>
          <a:xfrm>
            <a:off x="720000" y="445025"/>
            <a:ext cx="3588300" cy="1301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Font typeface="Archivo Black"/>
              <a:buNone/>
              <a:defRPr sz="3000">
                <a:latin typeface="Archivo Black"/>
                <a:ea typeface="Archivo Black"/>
                <a:cs typeface="Archivo Black"/>
                <a:sym typeface="Archivo Black"/>
              </a:defRPr>
            </a:lvl2pPr>
            <a:lvl3pPr lvl="2" rtl="0">
              <a:spcBef>
                <a:spcPts val="0"/>
              </a:spcBef>
              <a:spcAft>
                <a:spcPts val="0"/>
              </a:spcAft>
              <a:buSzPts val="3000"/>
              <a:buFont typeface="Archivo Black"/>
              <a:buNone/>
              <a:defRPr sz="3000">
                <a:latin typeface="Archivo Black"/>
                <a:ea typeface="Archivo Black"/>
                <a:cs typeface="Archivo Black"/>
                <a:sym typeface="Archivo Black"/>
              </a:defRPr>
            </a:lvl3pPr>
            <a:lvl4pPr lvl="3" rtl="0">
              <a:spcBef>
                <a:spcPts val="0"/>
              </a:spcBef>
              <a:spcAft>
                <a:spcPts val="0"/>
              </a:spcAft>
              <a:buSzPts val="3000"/>
              <a:buFont typeface="Archivo Black"/>
              <a:buNone/>
              <a:defRPr sz="3000">
                <a:latin typeface="Archivo Black"/>
                <a:ea typeface="Archivo Black"/>
                <a:cs typeface="Archivo Black"/>
                <a:sym typeface="Archivo Black"/>
              </a:defRPr>
            </a:lvl4pPr>
            <a:lvl5pPr lvl="4" rtl="0">
              <a:spcBef>
                <a:spcPts val="0"/>
              </a:spcBef>
              <a:spcAft>
                <a:spcPts val="0"/>
              </a:spcAft>
              <a:buSzPts val="3000"/>
              <a:buFont typeface="Archivo Black"/>
              <a:buNone/>
              <a:defRPr sz="3000">
                <a:latin typeface="Archivo Black"/>
                <a:ea typeface="Archivo Black"/>
                <a:cs typeface="Archivo Black"/>
                <a:sym typeface="Archivo Black"/>
              </a:defRPr>
            </a:lvl5pPr>
            <a:lvl6pPr lvl="5" rtl="0">
              <a:spcBef>
                <a:spcPts val="0"/>
              </a:spcBef>
              <a:spcAft>
                <a:spcPts val="0"/>
              </a:spcAft>
              <a:buSzPts val="3000"/>
              <a:buFont typeface="Archivo Black"/>
              <a:buNone/>
              <a:defRPr sz="3000">
                <a:latin typeface="Archivo Black"/>
                <a:ea typeface="Archivo Black"/>
                <a:cs typeface="Archivo Black"/>
                <a:sym typeface="Archivo Black"/>
              </a:defRPr>
            </a:lvl6pPr>
            <a:lvl7pPr lvl="6" rtl="0">
              <a:spcBef>
                <a:spcPts val="0"/>
              </a:spcBef>
              <a:spcAft>
                <a:spcPts val="0"/>
              </a:spcAft>
              <a:buSzPts val="3000"/>
              <a:buFont typeface="Archivo Black"/>
              <a:buNone/>
              <a:defRPr sz="3000">
                <a:latin typeface="Archivo Black"/>
                <a:ea typeface="Archivo Black"/>
                <a:cs typeface="Archivo Black"/>
                <a:sym typeface="Archivo Black"/>
              </a:defRPr>
            </a:lvl7pPr>
            <a:lvl8pPr lvl="7" rtl="0">
              <a:spcBef>
                <a:spcPts val="0"/>
              </a:spcBef>
              <a:spcAft>
                <a:spcPts val="0"/>
              </a:spcAft>
              <a:buSzPts val="3000"/>
              <a:buFont typeface="Archivo Black"/>
              <a:buNone/>
              <a:defRPr sz="3000">
                <a:latin typeface="Archivo Black"/>
                <a:ea typeface="Archivo Black"/>
                <a:cs typeface="Archivo Black"/>
                <a:sym typeface="Archivo Black"/>
              </a:defRPr>
            </a:lvl8pPr>
            <a:lvl9pPr lvl="8"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262" name="Google Shape;262;p22"/>
          <p:cNvSpPr txBox="1">
            <a:spLocks noGrp="1"/>
          </p:cNvSpPr>
          <p:nvPr>
            <p:ph type="subTitle" idx="1"/>
          </p:nvPr>
        </p:nvSpPr>
        <p:spPr>
          <a:xfrm>
            <a:off x="720000" y="2082513"/>
            <a:ext cx="2408400" cy="111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01612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80" name="Group 79"/>
          <p:cNvGrpSpPr/>
          <p:nvPr/>
        </p:nvGrpSpPr>
        <p:grpSpPr>
          <a:xfrm>
            <a:off x="-313135" y="0"/>
            <a:ext cx="9438086" cy="513992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274692"/>
            <a:ext cx="2755857" cy="260281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4234" cy="1842332"/>
          </a:xfrm>
        </p:spPr>
        <p:txBody>
          <a:bodyPr/>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3838836" y="602389"/>
            <a:ext cx="4711405" cy="3936467"/>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5421910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3000">
                <a:latin typeface="Archivo Black"/>
                <a:ea typeface="Archivo Black"/>
                <a:cs typeface="Archivo Black"/>
                <a:sym typeface="Archivo Black"/>
              </a:defRPr>
            </a:lvl2pPr>
            <a:lvl3pPr lvl="2" algn="ctr" rtl="0">
              <a:spcBef>
                <a:spcPts val="0"/>
              </a:spcBef>
              <a:spcAft>
                <a:spcPts val="0"/>
              </a:spcAft>
              <a:buSzPts val="3000"/>
              <a:buFont typeface="Archivo Black"/>
              <a:buNone/>
              <a:defRPr sz="3000">
                <a:latin typeface="Archivo Black"/>
                <a:ea typeface="Archivo Black"/>
                <a:cs typeface="Archivo Black"/>
                <a:sym typeface="Archivo Black"/>
              </a:defRPr>
            </a:lvl3pPr>
            <a:lvl4pPr lvl="3" algn="ctr" rtl="0">
              <a:spcBef>
                <a:spcPts val="0"/>
              </a:spcBef>
              <a:spcAft>
                <a:spcPts val="0"/>
              </a:spcAft>
              <a:buSzPts val="3000"/>
              <a:buFont typeface="Archivo Black"/>
              <a:buNone/>
              <a:defRPr sz="3000">
                <a:latin typeface="Archivo Black"/>
                <a:ea typeface="Archivo Black"/>
                <a:cs typeface="Archivo Black"/>
                <a:sym typeface="Archivo Black"/>
              </a:defRPr>
            </a:lvl4pPr>
            <a:lvl5pPr lvl="4" algn="ctr" rtl="0">
              <a:spcBef>
                <a:spcPts val="0"/>
              </a:spcBef>
              <a:spcAft>
                <a:spcPts val="0"/>
              </a:spcAft>
              <a:buSzPts val="3000"/>
              <a:buFont typeface="Archivo Black"/>
              <a:buNone/>
              <a:defRPr sz="3000">
                <a:latin typeface="Archivo Black"/>
                <a:ea typeface="Archivo Black"/>
                <a:cs typeface="Archivo Black"/>
                <a:sym typeface="Archivo Black"/>
              </a:defRPr>
            </a:lvl5pPr>
            <a:lvl6pPr lvl="5" algn="ctr" rtl="0">
              <a:spcBef>
                <a:spcPts val="0"/>
              </a:spcBef>
              <a:spcAft>
                <a:spcPts val="0"/>
              </a:spcAft>
              <a:buSzPts val="3000"/>
              <a:buFont typeface="Archivo Black"/>
              <a:buNone/>
              <a:defRPr sz="3000">
                <a:latin typeface="Archivo Black"/>
                <a:ea typeface="Archivo Black"/>
                <a:cs typeface="Archivo Black"/>
                <a:sym typeface="Archivo Black"/>
              </a:defRPr>
            </a:lvl6pPr>
            <a:lvl7pPr lvl="6" algn="ctr" rtl="0">
              <a:spcBef>
                <a:spcPts val="0"/>
              </a:spcBef>
              <a:spcAft>
                <a:spcPts val="0"/>
              </a:spcAft>
              <a:buSzPts val="3000"/>
              <a:buFont typeface="Archivo Black"/>
              <a:buNone/>
              <a:defRPr sz="3000">
                <a:latin typeface="Archivo Black"/>
                <a:ea typeface="Archivo Black"/>
                <a:cs typeface="Archivo Black"/>
                <a:sym typeface="Archivo Black"/>
              </a:defRPr>
            </a:lvl7pPr>
            <a:lvl8pPr lvl="7" algn="ctr" rtl="0">
              <a:spcBef>
                <a:spcPts val="0"/>
              </a:spcBef>
              <a:spcAft>
                <a:spcPts val="0"/>
              </a:spcAft>
              <a:buSzPts val="3000"/>
              <a:buFont typeface="Archivo Black"/>
              <a:buNone/>
              <a:defRPr sz="3000">
                <a:latin typeface="Archivo Black"/>
                <a:ea typeface="Archivo Black"/>
                <a:cs typeface="Archivo Black"/>
                <a:sym typeface="Archivo Black"/>
              </a:defRPr>
            </a:lvl8pPr>
            <a:lvl9pPr lvl="8" algn="ctr" rtl="0">
              <a:spcBef>
                <a:spcPts val="0"/>
              </a:spcBef>
              <a:spcAft>
                <a:spcPts val="0"/>
              </a:spcAft>
              <a:buSzPts val="3000"/>
              <a:buFont typeface="Archivo Black"/>
              <a:buNone/>
              <a:defRPr sz="3000">
                <a:latin typeface="Archivo Black"/>
                <a:ea typeface="Archivo Black"/>
                <a:cs typeface="Archivo Black"/>
                <a:sym typeface="Archivo Black"/>
              </a:defRPr>
            </a:lvl9pPr>
          </a:lstStyle>
          <a:p>
            <a:endParaRPr/>
          </a:p>
        </p:txBody>
      </p:sp>
      <p:sp>
        <p:nvSpPr>
          <p:cNvPr id="37" name="Google Shape;37;p5"/>
          <p:cNvSpPr txBox="1">
            <a:spLocks noGrp="1"/>
          </p:cNvSpPr>
          <p:nvPr>
            <p:ph type="subTitle" idx="1"/>
          </p:nvPr>
        </p:nvSpPr>
        <p:spPr>
          <a:xfrm>
            <a:off x="1467700" y="32656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38" name="Google Shape;38;p5"/>
          <p:cNvSpPr txBox="1">
            <a:spLocks noGrp="1"/>
          </p:cNvSpPr>
          <p:nvPr>
            <p:ph type="subTitle" idx="2"/>
          </p:nvPr>
        </p:nvSpPr>
        <p:spPr>
          <a:xfrm>
            <a:off x="1460800" y="3610000"/>
            <a:ext cx="2442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subTitle" idx="3"/>
          </p:nvPr>
        </p:nvSpPr>
        <p:spPr>
          <a:xfrm>
            <a:off x="5247775" y="3265600"/>
            <a:ext cx="24285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1600">
                <a:solidFill>
                  <a:schemeClr val="accent2"/>
                </a:solidFill>
                <a:latin typeface="Archivo Black"/>
                <a:ea typeface="Archivo Black"/>
                <a:cs typeface="Archivo Black"/>
                <a:sym typeface="Archivo Black"/>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40" name="Google Shape;40;p5"/>
          <p:cNvSpPr txBox="1">
            <a:spLocks noGrp="1"/>
          </p:cNvSpPr>
          <p:nvPr>
            <p:ph type="subTitle" idx="4"/>
          </p:nvPr>
        </p:nvSpPr>
        <p:spPr>
          <a:xfrm>
            <a:off x="5240872" y="3610000"/>
            <a:ext cx="2442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520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77" name="Group 76"/>
          <p:cNvGrpSpPr/>
          <p:nvPr/>
        </p:nvGrpSpPr>
        <p:grpSpPr>
          <a:xfrm>
            <a:off x="-247255" y="-44532"/>
            <a:ext cx="9386888" cy="5192849"/>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889863"/>
            <a:ext cx="4249609" cy="335845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1556047"/>
            <a:ext cx="4117668" cy="1267043"/>
          </a:xfrm>
        </p:spPr>
        <p:txBody>
          <a:bodyPr bIns="0" anchor="b">
            <a:normAutofit/>
          </a:bodyPr>
          <a:lstStyle>
            <a:lvl1pPr algn="ctr">
              <a:defRPr sz="3300">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2508162" y="2885138"/>
            <a:ext cx="4117667" cy="1037828"/>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603504" y="240030"/>
            <a:ext cx="2743200" cy="240030"/>
          </a:xfrm>
        </p:spPr>
        <p:txBody>
          <a:bodyPr/>
          <a:lstStyle/>
          <a:p>
            <a:fld id="{B61BEF0D-F0BB-DE4B-95CE-6DB70DBA9567}" type="datetimeFigureOut">
              <a:rPr lang="en-US" smtClean="0"/>
              <a:pPr/>
              <a:t>2/4/2024</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409237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37" name="Group 36"/>
          <p:cNvGrpSpPr/>
          <p:nvPr/>
        </p:nvGrpSpPr>
        <p:grpSpPr>
          <a:xfrm>
            <a:off x="-313135" y="0"/>
            <a:ext cx="9438086" cy="5139929"/>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274692"/>
            <a:ext cx="2755857" cy="2602816"/>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1754752"/>
            <a:ext cx="2625621" cy="1852549"/>
          </a:xfrm>
        </p:spPr>
        <p:txBody>
          <a:bodyPr lIns="91440" tIns="91440" rIns="91440" bIns="91440"/>
          <a:lstStyle>
            <a:lvl1pPr>
              <a:defRPr>
                <a:solidFill>
                  <a:srgbClr val="FFFEFF"/>
                </a:solidFill>
              </a:defRPr>
            </a:lvl1pPr>
          </a:lstStyle>
          <a:p>
            <a:r>
              <a:rPr lang="fr-FR"/>
              <a:t>Modifiez le style du titre</a:t>
            </a:r>
            <a:endParaRPr lang="en-US" dirty="0"/>
          </a:p>
        </p:txBody>
      </p:sp>
      <p:sp>
        <p:nvSpPr>
          <p:cNvPr id="3" name="Content Placeholder 2"/>
          <p:cNvSpPr>
            <a:spLocks noGrp="1"/>
          </p:cNvSpPr>
          <p:nvPr>
            <p:ph sz="half" idx="1"/>
          </p:nvPr>
        </p:nvSpPr>
        <p:spPr>
          <a:xfrm>
            <a:off x="3840659" y="602391"/>
            <a:ext cx="4702193" cy="178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38835" y="2754121"/>
            <a:ext cx="4704017" cy="178769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603504" y="240030"/>
            <a:ext cx="2743200" cy="240030"/>
          </a:xfrm>
        </p:spPr>
        <p:txBody>
          <a:bodyPr/>
          <a:lstStyle/>
          <a:p>
            <a:fld id="{B61BEF0D-F0BB-DE4B-95CE-6DB70DBA9567}" type="datetimeFigureOut">
              <a:rPr lang="en-US" smtClean="0"/>
              <a:pPr/>
              <a:t>2/4/2024</a:t>
            </a:fld>
            <a:endParaRPr lang="en-US" dirty="0"/>
          </a:p>
        </p:txBody>
      </p:sp>
      <p:sp>
        <p:nvSpPr>
          <p:cNvPr id="6" name="Footer Placeholder 5"/>
          <p:cNvSpPr>
            <a:spLocks noGrp="1"/>
          </p:cNvSpPr>
          <p:nvPr>
            <p:ph type="ftr" sz="quarter" idx="11"/>
          </p:nvPr>
        </p:nvSpPr>
        <p:spPr>
          <a:xfrm>
            <a:off x="603504" y="4670298"/>
            <a:ext cx="7941564" cy="240030"/>
          </a:xfrm>
        </p:spPr>
        <p:txBody>
          <a:bodyPr/>
          <a:lstStyle/>
          <a:p>
            <a:endParaRPr lang="en-US" dirty="0"/>
          </a:p>
        </p:txBody>
      </p:sp>
      <p:sp>
        <p:nvSpPr>
          <p:cNvPr id="7" name="Slide Number Placeholder 6"/>
          <p:cNvSpPr>
            <a:spLocks noGrp="1"/>
          </p:cNvSpPr>
          <p:nvPr>
            <p:ph type="sldNum" sz="quarter" idx="12"/>
          </p:nvPr>
        </p:nvSpPr>
        <p:spPr>
          <a:xfrm>
            <a:off x="7852410"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3469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39" name="Group 38"/>
          <p:cNvGrpSpPr/>
          <p:nvPr/>
        </p:nvGrpSpPr>
        <p:grpSpPr>
          <a:xfrm>
            <a:off x="-313135" y="0"/>
            <a:ext cx="9438086" cy="5139929"/>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274692"/>
            <a:ext cx="2755857" cy="2602816"/>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1772937"/>
            <a:ext cx="2625621" cy="1845373"/>
          </a:xfrm>
        </p:spPr>
        <p:txBody>
          <a:bodyPr lIns="91440" tIns="91440" rIns="91440" bIns="91440"/>
          <a:lstStyle>
            <a:lvl1pPr>
              <a:defRPr>
                <a:solidFill>
                  <a:srgbClr val="FFFEFF"/>
                </a:solidFill>
              </a:defRPr>
            </a:lvl1pPr>
          </a:lstStyle>
          <a:p>
            <a:r>
              <a:rPr lang="fr-FR"/>
              <a:t>Modifiez le style du titre</a:t>
            </a:r>
            <a:endParaRPr lang="en-US" dirty="0"/>
          </a:p>
        </p:txBody>
      </p:sp>
      <p:sp>
        <p:nvSpPr>
          <p:cNvPr id="3" name="Text Placeholder 2"/>
          <p:cNvSpPr>
            <a:spLocks noGrp="1"/>
          </p:cNvSpPr>
          <p:nvPr>
            <p:ph type="body" idx="1"/>
          </p:nvPr>
        </p:nvSpPr>
        <p:spPr>
          <a:xfrm>
            <a:off x="3843853" y="602389"/>
            <a:ext cx="4698816"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3843979" y="1116739"/>
            <a:ext cx="4698263" cy="127264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38989" y="2749415"/>
            <a:ext cx="4698311"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838835" y="3263765"/>
            <a:ext cx="4699191" cy="12780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603504" y="240030"/>
            <a:ext cx="2743200" cy="240030"/>
          </a:xfrm>
        </p:spPr>
        <p:txBody>
          <a:bodyPr/>
          <a:lstStyle/>
          <a:p>
            <a:fld id="{B61BEF0D-F0BB-DE4B-95CE-6DB70DBA9567}" type="datetimeFigureOut">
              <a:rPr lang="en-US" smtClean="0"/>
              <a:pPr/>
              <a:t>2/4/2024</a:t>
            </a:fld>
            <a:endParaRPr lang="en-US" dirty="0"/>
          </a:p>
        </p:txBody>
      </p:sp>
      <p:sp>
        <p:nvSpPr>
          <p:cNvPr id="8" name="Footer Placeholder 7"/>
          <p:cNvSpPr>
            <a:spLocks noGrp="1"/>
          </p:cNvSpPr>
          <p:nvPr>
            <p:ph type="ftr" sz="quarter" idx="11"/>
          </p:nvPr>
        </p:nvSpPr>
        <p:spPr>
          <a:xfrm>
            <a:off x="603504" y="4670298"/>
            <a:ext cx="7941564" cy="240030"/>
          </a:xfrm>
        </p:spPr>
        <p:txBody>
          <a:bodyPr/>
          <a:lstStyle/>
          <a:p>
            <a:endParaRPr lang="en-US" dirty="0"/>
          </a:p>
        </p:txBody>
      </p:sp>
      <p:sp>
        <p:nvSpPr>
          <p:cNvPr id="9" name="Slide Number Placeholder 8"/>
          <p:cNvSpPr>
            <a:spLocks noGrp="1"/>
          </p:cNvSpPr>
          <p:nvPr>
            <p:ph type="sldNum" sz="quarter" idx="12"/>
          </p:nvPr>
        </p:nvSpPr>
        <p:spPr>
          <a:xfrm>
            <a:off x="7852410"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92834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77" name="Group 76"/>
          <p:cNvGrpSpPr/>
          <p:nvPr/>
        </p:nvGrpSpPr>
        <p:grpSpPr>
          <a:xfrm>
            <a:off x="-313135" y="0"/>
            <a:ext cx="9438086" cy="5139929"/>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274692"/>
            <a:ext cx="2755857" cy="2602816"/>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2"/>
          </a:xfrm>
        </p:spPr>
        <p:txBody>
          <a:bodyPr/>
          <a:lstStyle>
            <a:lvl1pPr>
              <a:defRPr>
                <a:solidFill>
                  <a:srgbClr val="FFFEFF"/>
                </a:solidFill>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18747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B61BEF0D-F0BB-DE4B-95CE-6DB70DBA9567}" type="datetimeFigureOut">
              <a:rPr lang="en-US" smtClean="0"/>
              <a:pPr/>
              <a:t>2/4/2024</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638911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fr-FR"/>
              <a:t>Modifiez le style du titre</a:t>
            </a:r>
            <a:endParaRPr lang="en-US" dirty="0"/>
          </a:p>
        </p:txBody>
      </p:sp>
      <p:sp>
        <p:nvSpPr>
          <p:cNvPr id="3" name="Content Placeholder 2"/>
          <p:cNvSpPr>
            <a:spLocks noGrp="1"/>
          </p:cNvSpPr>
          <p:nvPr>
            <p:ph idx="1"/>
          </p:nvPr>
        </p:nvSpPr>
        <p:spPr>
          <a:xfrm>
            <a:off x="3832488" y="602107"/>
            <a:ext cx="4706276" cy="3937455"/>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9244522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73" name="Group 72"/>
          <p:cNvGrpSpPr/>
          <p:nvPr/>
        </p:nvGrpSpPr>
        <p:grpSpPr>
          <a:xfrm>
            <a:off x="-247255" y="-44532"/>
            <a:ext cx="9386888" cy="5192849"/>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273749"/>
            <a:ext cx="4456155" cy="2602816"/>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51435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2" name="Title 1"/>
          <p:cNvSpPr>
            <a:spLocks noGrp="1"/>
          </p:cNvSpPr>
          <p:nvPr>
            <p:ph type="title"/>
          </p:nvPr>
        </p:nvSpPr>
        <p:spPr>
          <a:xfrm>
            <a:off x="664082" y="1770191"/>
            <a:ext cx="4332485" cy="883524"/>
          </a:xfrm>
        </p:spPr>
        <p:txBody>
          <a:bodyPr bIns="0" anchor="b">
            <a:normAutofit/>
          </a:bodyPr>
          <a:lstStyle>
            <a:lvl1pPr>
              <a:defRPr sz="2700">
                <a:solidFill>
                  <a:srgbClr val="FFFE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664082" y="2658759"/>
            <a:ext cx="4332485" cy="955649"/>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a:xfrm>
            <a:off x="603504" y="240030"/>
            <a:ext cx="2743200" cy="240030"/>
          </a:xfrm>
        </p:spPr>
        <p:txBody>
          <a:bodyPr/>
          <a:lstStyle/>
          <a:p>
            <a:fld id="{B61BEF0D-F0BB-DE4B-95CE-6DB70DBA9567}" type="datetimeFigureOut">
              <a:rPr lang="en-US" smtClean="0"/>
              <a:pPr/>
              <a:t>2/4/2024</a:t>
            </a:fld>
            <a:endParaRPr lang="en-US" dirty="0"/>
          </a:p>
        </p:txBody>
      </p:sp>
      <p:sp>
        <p:nvSpPr>
          <p:cNvPr id="6" name="Footer Placeholder 5"/>
          <p:cNvSpPr>
            <a:spLocks noGrp="1"/>
          </p:cNvSpPr>
          <p:nvPr>
            <p:ph type="ftr" sz="quarter" idx="11"/>
          </p:nvPr>
        </p:nvSpPr>
        <p:spPr>
          <a:xfrm>
            <a:off x="603505" y="4670298"/>
            <a:ext cx="4456652" cy="240030"/>
          </a:xfrm>
        </p:spPr>
        <p:txBody>
          <a:bodyPr/>
          <a:lstStyle/>
          <a:p>
            <a:endParaRPr lang="en-US" dirty="0"/>
          </a:p>
        </p:txBody>
      </p:sp>
      <p:sp>
        <p:nvSpPr>
          <p:cNvPr id="7" name="Slide Number Placeholder 6"/>
          <p:cNvSpPr>
            <a:spLocks noGrp="1"/>
          </p:cNvSpPr>
          <p:nvPr>
            <p:ph type="sldNum" sz="quarter" idx="12"/>
          </p:nvPr>
        </p:nvSpPr>
        <p:spPr>
          <a:xfrm>
            <a:off x="4371283" y="240030"/>
            <a:ext cx="685800" cy="240030"/>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289760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768794"/>
            <a:ext cx="2624000" cy="1842364"/>
          </a:xfrm>
          <a:prstGeom prst="rect">
            <a:avLst/>
          </a:prstGeom>
        </p:spPr>
        <p:txBody>
          <a:bodyPr vert="horz" lIns="228600" tIns="228600" rIns="228600" bIns="22860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076237" y="596039"/>
            <a:ext cx="4462527" cy="394281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03504" y="240030"/>
            <a:ext cx="2743200" cy="240030"/>
          </a:xfrm>
          <a:prstGeom prst="rect">
            <a:avLst/>
          </a:prstGeom>
        </p:spPr>
        <p:txBody>
          <a:bodyPr vert="horz" lIns="91440" tIns="45720" rIns="91440" bIns="45720" rtlCol="0" anchor="ctr"/>
          <a:lstStyle>
            <a:lvl1pPr algn="l">
              <a:defRPr sz="750">
                <a:solidFill>
                  <a:schemeClr val="tx1">
                    <a:tint val="75000"/>
                  </a:schemeClr>
                </a:solidFill>
              </a:defRPr>
            </a:lvl1pPr>
          </a:lstStyle>
          <a:p>
            <a:fld id="{B61BEF0D-F0BB-DE4B-95CE-6DB70DBA9567}" type="datetimeFigureOut">
              <a:rPr lang="en-US" smtClean="0"/>
              <a:pPr/>
              <a:t>2/4/2024</a:t>
            </a:fld>
            <a:endParaRPr lang="en-US" dirty="0"/>
          </a:p>
        </p:txBody>
      </p:sp>
      <p:sp>
        <p:nvSpPr>
          <p:cNvPr id="5" name="Footer Placeholder 4"/>
          <p:cNvSpPr>
            <a:spLocks noGrp="1"/>
          </p:cNvSpPr>
          <p:nvPr>
            <p:ph type="ftr" sz="quarter" idx="3"/>
          </p:nvPr>
        </p:nvSpPr>
        <p:spPr>
          <a:xfrm>
            <a:off x="603504" y="4670298"/>
            <a:ext cx="7941564" cy="24003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52410" y="240030"/>
            <a:ext cx="685800" cy="240030"/>
          </a:xfrm>
          <a:prstGeom prst="rect">
            <a:avLst/>
          </a:prstGeom>
        </p:spPr>
        <p:txBody>
          <a:bodyPr vert="horz" lIns="91440" tIns="45720" rIns="91440" bIns="45720" rtlCol="0" anchor="ctr"/>
          <a:lstStyle>
            <a:lvl1pPr algn="r">
              <a:defRPr sz="75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0657948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 id="2147484288" r:id="rId14"/>
    <p:sldLayoutId id="2147484289" r:id="rId15"/>
    <p:sldLayoutId id="2147484290" r:id="rId16"/>
    <p:sldLayoutId id="2147484292" r:id="rId17"/>
    <p:sldLayoutId id="2147484294" r:id="rId18"/>
    <p:sldLayoutId id="2147484295" r:id="rId19"/>
    <p:sldLayoutId id="2147484296" r:id="rId20"/>
  </p:sldLayoutIdLst>
  <p:hf sldNum="0" hdr="0" ftr="0" dt="0"/>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1"/><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hyperlink" Target="https://www.rawpixel.com/image/322567/three-dimensional-men-jigsaw-pieces-teamwor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s://instagram.com/massir_orientation?igshid=YjNmNGQ3MDY=" TargetMode="External"/><Relationship Id="rId4" Type="http://schemas.openxmlformats.org/officeDocument/2006/relationships/hyperlink" Target="https://www.linkedin.com/in/fadela-alioua-%C3%A9pouse-yadi-6474771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4"/>
          <p:cNvSpPr txBox="1">
            <a:spLocks noGrp="1"/>
          </p:cNvSpPr>
          <p:nvPr>
            <p:ph type="ctrTitle"/>
          </p:nvPr>
        </p:nvSpPr>
        <p:spPr>
          <a:xfrm>
            <a:off x="1230041" y="915071"/>
            <a:ext cx="3887700" cy="2091476"/>
          </a:xfrm>
          <a:prstGeom prst="rect">
            <a:avLst/>
          </a:prstGeom>
        </p:spPr>
        <p:txBody>
          <a:bodyPr spcFirstLastPara="1" wrap="square" lIns="91425" tIns="91425" rIns="91425" bIns="91425" anchor="b" anchorCtr="0">
            <a:noAutofit/>
          </a:bodyPr>
          <a:lstStyle/>
          <a:p>
            <a:pPr lvl="0">
              <a:spcBef>
                <a:spcPts val="0"/>
              </a:spcBef>
            </a:pP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500" dirty="0"/>
              <a:t/>
            </a:r>
            <a:br>
              <a:rPr lang="en" sz="2500" dirty="0"/>
            </a:br>
            <a:r>
              <a:rPr lang="en" sz="2600" dirty="0">
                <a:solidFill>
                  <a:srgbClr val="0070C0"/>
                </a:solidFill>
              </a:rPr>
              <a:t>Massir </a:t>
            </a:r>
            <a:r>
              <a:rPr lang="en" sz="2600" dirty="0" smtClean="0">
                <a:solidFill>
                  <a:srgbClr val="0070C0"/>
                </a:solidFill>
              </a:rPr>
              <a:t>Orientation Boumerdes</a:t>
            </a:r>
            <a:r>
              <a:rPr lang="en" sz="2600" dirty="0">
                <a:solidFill>
                  <a:srgbClr val="0070C0"/>
                </a:solidFill>
              </a:rPr>
              <a:t/>
            </a:r>
            <a:br>
              <a:rPr lang="en" sz="2600" dirty="0">
                <a:solidFill>
                  <a:srgbClr val="0070C0"/>
                </a:solidFill>
              </a:rPr>
            </a:br>
            <a:r>
              <a:rPr lang="en" sz="2500" dirty="0"/>
              <a:t/>
            </a:r>
            <a:br>
              <a:rPr lang="en" sz="2500" dirty="0"/>
            </a:br>
            <a:r>
              <a:rPr lang="en" sz="2400" dirty="0">
                <a:solidFill>
                  <a:schemeClr val="tx2">
                    <a:lumMod val="20000"/>
                    <a:lumOff val="80000"/>
                  </a:schemeClr>
                </a:solidFill>
              </a:rPr>
              <a:t>Fadela  ALIOUA/YADI</a:t>
            </a:r>
            <a:r>
              <a:rPr lang="en" sz="3600" dirty="0"/>
              <a:t/>
            </a:r>
            <a:br>
              <a:rPr lang="en" sz="3600" dirty="0"/>
            </a:br>
            <a:r>
              <a:rPr lang="en" sz="2000" dirty="0" smtClean="0"/>
              <a:t>Ensembles </a:t>
            </a:r>
            <a:r>
              <a:rPr lang="en" sz="2000" dirty="0"/>
              <a:t>vers un apprentissage professionnel inclusif</a:t>
            </a:r>
            <a:br>
              <a:rPr lang="en" sz="2000" dirty="0"/>
            </a:br>
            <a:r>
              <a:rPr lang="en" sz="2000" dirty="0"/>
              <a:t/>
            </a:r>
            <a:br>
              <a:rPr lang="en" sz="2000" dirty="0"/>
            </a:br>
            <a:r>
              <a:rPr lang="en" sz="2000" dirty="0"/>
              <a:t>  </a:t>
            </a:r>
            <a:endParaRPr sz="2000" dirty="0">
              <a:solidFill>
                <a:schemeClr val="tx2">
                  <a:lumMod val="20000"/>
                  <a:lumOff val="80000"/>
                </a:schemeClr>
              </a:solidFill>
            </a:endParaRPr>
          </a:p>
        </p:txBody>
      </p:sp>
      <p:sp>
        <p:nvSpPr>
          <p:cNvPr id="338" name="Google Shape;338;p34"/>
          <p:cNvSpPr txBox="1">
            <a:spLocks noGrp="1"/>
          </p:cNvSpPr>
          <p:nvPr>
            <p:ph type="subTitle" idx="1"/>
          </p:nvPr>
        </p:nvSpPr>
        <p:spPr>
          <a:xfrm>
            <a:off x="1409788" y="2769366"/>
            <a:ext cx="4059000" cy="13021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solidFill>
                  <a:srgbClr val="002060"/>
                </a:solidFill>
                <a:latin typeface="Arial" panose="020B0604020202020204" pitchFamily="34" charset="0"/>
                <a:cs typeface="Arial" panose="020B0604020202020204" pitchFamily="34" charset="0"/>
              </a:rPr>
              <a:t>Inclusion des </a:t>
            </a:r>
            <a:r>
              <a:rPr lang="en" sz="2000" b="1" dirty="0" smtClean="0">
                <a:solidFill>
                  <a:srgbClr val="002060"/>
                </a:solidFill>
                <a:latin typeface="Arial" panose="020B0604020202020204" pitchFamily="34" charset="0"/>
                <a:cs typeface="Arial" panose="020B0604020202020204" pitchFamily="34" charset="0"/>
              </a:rPr>
              <a:t>jeunes adultes </a:t>
            </a:r>
            <a:r>
              <a:rPr lang="en" sz="2000" b="1" dirty="0">
                <a:solidFill>
                  <a:srgbClr val="002060"/>
                </a:solidFill>
                <a:latin typeface="Arial" panose="020B0604020202020204" pitchFamily="34" charset="0"/>
                <a:cs typeface="Arial" panose="020B0604020202020204" pitchFamily="34" charset="0"/>
              </a:rPr>
              <a:t>qui ont des besoins professionnels </a:t>
            </a:r>
            <a:r>
              <a:rPr lang="en" sz="2000" b="1" dirty="0" smtClean="0">
                <a:solidFill>
                  <a:srgbClr val="002060"/>
                </a:solidFill>
                <a:latin typeface="Arial" panose="020B0604020202020204" pitchFamily="34" charset="0"/>
                <a:cs typeface="Arial" panose="020B0604020202020204" pitchFamily="34" charset="0"/>
              </a:rPr>
              <a:t>specéfiques</a:t>
            </a:r>
            <a:endParaRPr sz="2000" b="1" dirty="0">
              <a:solidFill>
                <a:srgbClr val="002060"/>
              </a:solidFill>
              <a:latin typeface="Arial" panose="020B0604020202020204" pitchFamily="34" charset="0"/>
              <a:cs typeface="Arial" panose="020B0604020202020204" pitchFamily="34" charset="0"/>
            </a:endParaRPr>
          </a:p>
        </p:txBody>
      </p:sp>
      <p:cxnSp>
        <p:nvCxnSpPr>
          <p:cNvPr id="339" name="Google Shape;339;p34"/>
          <p:cNvCxnSpPr/>
          <p:nvPr/>
        </p:nvCxnSpPr>
        <p:spPr>
          <a:xfrm>
            <a:off x="5341478" y="715448"/>
            <a:ext cx="3524100" cy="0"/>
          </a:xfrm>
          <a:prstGeom prst="straightConnector1">
            <a:avLst/>
          </a:prstGeom>
          <a:noFill/>
          <a:ln w="28575" cap="flat" cmpd="sng">
            <a:solidFill>
              <a:srgbClr val="FF0000"/>
            </a:solidFill>
            <a:prstDash val="solid"/>
            <a:round/>
            <a:headEnd type="none" w="med" len="med"/>
            <a:tailEnd type="none" w="med" len="med"/>
          </a:ln>
        </p:spPr>
      </p:cxnSp>
      <p:pic>
        <p:nvPicPr>
          <p:cNvPr id="7" name="Image 6">
            <a:extLst>
              <a:ext uri="{FF2B5EF4-FFF2-40B4-BE49-F238E27FC236}">
                <a16:creationId xmlns:a16="http://schemas.microsoft.com/office/drawing/2014/main" xmlns="" id="{618F55BC-E38F-851A-99ED-700EFBE12EC4}"/>
              </a:ext>
            </a:extLst>
          </p:cNvPr>
          <p:cNvPicPr>
            <a:picLocks noChangeAspect="1"/>
          </p:cNvPicPr>
          <p:nvPr/>
        </p:nvPicPr>
        <p:blipFill>
          <a:blip r:embed="rId3"/>
          <a:stretch>
            <a:fillRect/>
          </a:stretch>
        </p:blipFill>
        <p:spPr>
          <a:xfrm>
            <a:off x="5521633" y="766143"/>
            <a:ext cx="2977118" cy="3473586"/>
          </a:xfrm>
          <a:prstGeom prst="rect">
            <a:avLst/>
          </a:prstGeom>
        </p:spPr>
      </p:pic>
      <p:pic>
        <p:nvPicPr>
          <p:cNvPr id="8" name="Image 7">
            <a:extLst>
              <a:ext uri="{FF2B5EF4-FFF2-40B4-BE49-F238E27FC236}">
                <a16:creationId xmlns:a16="http://schemas.microsoft.com/office/drawing/2014/main" xmlns="" id="{A20846E0-63BC-B5CC-B03A-76F8E1912EA3}"/>
              </a:ext>
            </a:extLst>
          </p:cNvPr>
          <p:cNvPicPr>
            <a:picLocks noChangeAspect="1"/>
          </p:cNvPicPr>
          <p:nvPr/>
        </p:nvPicPr>
        <p:blipFill>
          <a:blip r:embed="rId4"/>
          <a:stretch>
            <a:fillRect/>
          </a:stretch>
        </p:blipFill>
        <p:spPr>
          <a:xfrm>
            <a:off x="5010911" y="915071"/>
            <a:ext cx="457877" cy="467502"/>
          </a:xfrm>
          <a:prstGeom prst="rect">
            <a:avLst/>
          </a:prstGeom>
        </p:spPr>
        <p:style>
          <a:lnRef idx="1">
            <a:schemeClr val="accent1"/>
          </a:lnRef>
          <a:fillRef idx="3">
            <a:schemeClr val="accent1"/>
          </a:fillRef>
          <a:effectRef idx="2">
            <a:schemeClr val="accent1"/>
          </a:effectRef>
          <a:fontRef idx="minor">
            <a:schemeClr val="lt1"/>
          </a:fontRef>
        </p:style>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2"/>
        <p:cNvGrpSpPr/>
        <p:nvPr/>
      </p:nvGrpSpPr>
      <p:grpSpPr>
        <a:xfrm>
          <a:off x="0" y="0"/>
          <a:ext cx="0" cy="0"/>
          <a:chOff x="0" y="0"/>
          <a:chExt cx="0" cy="0"/>
        </a:xfrm>
      </p:grpSpPr>
      <p:sp>
        <p:nvSpPr>
          <p:cNvPr id="2183" name="Google Shape;2183;p46"/>
          <p:cNvSpPr txBox="1">
            <a:spLocks noGrp="1"/>
          </p:cNvSpPr>
          <p:nvPr>
            <p:ph type="title"/>
          </p:nvPr>
        </p:nvSpPr>
        <p:spPr>
          <a:xfrm>
            <a:off x="664915" y="8146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t>Business Model</a:t>
            </a:r>
          </a:p>
        </p:txBody>
      </p:sp>
      <p:cxnSp>
        <p:nvCxnSpPr>
          <p:cNvPr id="2233" name="Google Shape;2233;p46"/>
          <p:cNvCxnSpPr/>
          <p:nvPr/>
        </p:nvCxnSpPr>
        <p:spPr>
          <a:xfrm>
            <a:off x="2520999" y="552739"/>
            <a:ext cx="4035900" cy="0"/>
          </a:xfrm>
          <a:prstGeom prst="straightConnector1">
            <a:avLst/>
          </a:prstGeom>
          <a:noFill/>
          <a:ln w="28575" cap="flat" cmpd="sng">
            <a:solidFill>
              <a:schemeClr val="accent1"/>
            </a:solidFill>
            <a:prstDash val="solid"/>
            <a:round/>
            <a:headEnd type="none" w="med" len="med"/>
            <a:tailEnd type="none" w="med" len="med"/>
          </a:ln>
        </p:spPr>
      </p:cxnSp>
      <p:graphicFrame>
        <p:nvGraphicFramePr>
          <p:cNvPr id="5" name="Tableau 4"/>
          <p:cNvGraphicFramePr>
            <a:graphicFrameLocks noGrp="1"/>
          </p:cNvGraphicFramePr>
          <p:nvPr>
            <p:extLst>
              <p:ext uri="{D42A27DB-BD31-4B8C-83A1-F6EECF244321}">
                <p14:modId xmlns:p14="http://schemas.microsoft.com/office/powerpoint/2010/main" val="3123927144"/>
              </p:ext>
            </p:extLst>
          </p:nvPr>
        </p:nvGraphicFramePr>
        <p:xfrm>
          <a:off x="639188" y="654164"/>
          <a:ext cx="5432428" cy="4208768"/>
        </p:xfrm>
        <a:graphic>
          <a:graphicData uri="http://schemas.openxmlformats.org/drawingml/2006/table">
            <a:tbl>
              <a:tblPr firstRow="1" bandRow="1">
                <a:tableStyleId>{9C7DFF7B-9B53-4FC9-A5B8-816B7F8EE8AF}</a:tableStyleId>
              </a:tblPr>
              <a:tblGrid>
                <a:gridCol w="2678731"/>
                <a:gridCol w="917582"/>
                <a:gridCol w="921715"/>
                <a:gridCol w="914400"/>
              </a:tblGrid>
              <a:tr h="294634">
                <a:tc>
                  <a:txBody>
                    <a:bodyPr/>
                    <a:lstStyle/>
                    <a:p>
                      <a:endParaRPr lang="fr-FR" dirty="0"/>
                    </a:p>
                  </a:txBody>
                  <a:tcPr/>
                </a:tc>
                <a:tc>
                  <a:txBody>
                    <a:bodyPr/>
                    <a:lstStyle/>
                    <a:p>
                      <a:pPr algn="ctr"/>
                      <a:r>
                        <a:rPr lang="fr-FR" sz="1200" dirty="0" smtClean="0">
                          <a:solidFill>
                            <a:srgbClr val="002060"/>
                          </a:solidFill>
                        </a:rPr>
                        <a:t>2023</a:t>
                      </a:r>
                      <a:endParaRPr lang="fr-FR" sz="1200" dirty="0">
                        <a:solidFill>
                          <a:srgbClr val="002060"/>
                        </a:solidFill>
                      </a:endParaRPr>
                    </a:p>
                  </a:txBody>
                  <a:tcPr/>
                </a:tc>
                <a:tc>
                  <a:txBody>
                    <a:bodyPr/>
                    <a:lstStyle/>
                    <a:p>
                      <a:pPr algn="ctr"/>
                      <a:r>
                        <a:rPr lang="fr-FR" sz="1200" dirty="0" smtClean="0">
                          <a:solidFill>
                            <a:srgbClr val="002060"/>
                          </a:solidFill>
                        </a:rPr>
                        <a:t>2024</a:t>
                      </a:r>
                      <a:endParaRPr lang="fr-FR" sz="1200" dirty="0">
                        <a:solidFill>
                          <a:srgbClr val="002060"/>
                        </a:solidFill>
                      </a:endParaRPr>
                    </a:p>
                  </a:txBody>
                  <a:tcPr/>
                </a:tc>
                <a:tc>
                  <a:txBody>
                    <a:bodyPr/>
                    <a:lstStyle/>
                    <a:p>
                      <a:pPr algn="ctr"/>
                      <a:r>
                        <a:rPr lang="fr-FR" sz="1200" dirty="0" smtClean="0">
                          <a:solidFill>
                            <a:srgbClr val="002060"/>
                          </a:solidFill>
                        </a:rPr>
                        <a:t>2025</a:t>
                      </a:r>
                      <a:endParaRPr lang="fr-FR" sz="1200" dirty="0">
                        <a:solidFill>
                          <a:srgbClr val="002060"/>
                        </a:solidFill>
                      </a:endParaRPr>
                    </a:p>
                  </a:txBody>
                  <a:tcPr/>
                </a:tc>
              </a:tr>
              <a:tr h="294634">
                <a:tc>
                  <a:txBody>
                    <a:bodyPr/>
                    <a:lstStyle/>
                    <a:p>
                      <a:pPr algn="ctr"/>
                      <a:r>
                        <a:rPr lang="fr-FR" b="1" dirty="0" smtClean="0">
                          <a:solidFill>
                            <a:srgbClr val="FF0000"/>
                          </a:solidFill>
                        </a:rPr>
                        <a:t>CA</a:t>
                      </a:r>
                      <a:endParaRPr lang="fr-FR" b="1" dirty="0">
                        <a:solidFill>
                          <a:srgbClr val="FF0000"/>
                        </a:solidFill>
                      </a:endParaRPr>
                    </a:p>
                  </a:txBody>
                  <a:tcPr/>
                </a:tc>
                <a:tc>
                  <a:txBody>
                    <a:bodyPr/>
                    <a:lstStyle/>
                    <a:p>
                      <a:r>
                        <a:rPr lang="fr-FR" sz="1200" dirty="0" smtClean="0"/>
                        <a:t>2 400 000</a:t>
                      </a:r>
                      <a:endParaRPr lang="fr-FR" sz="1200" dirty="0"/>
                    </a:p>
                  </a:txBody>
                  <a:tcPr/>
                </a:tc>
                <a:tc>
                  <a:txBody>
                    <a:bodyPr/>
                    <a:lstStyle/>
                    <a:p>
                      <a:r>
                        <a:rPr lang="fr-FR" sz="1200" dirty="0" smtClean="0"/>
                        <a:t>3 600 000</a:t>
                      </a:r>
                      <a:endParaRPr lang="fr-FR" sz="1200" dirty="0"/>
                    </a:p>
                  </a:txBody>
                  <a:tcPr/>
                </a:tc>
                <a:tc>
                  <a:txBody>
                    <a:bodyPr/>
                    <a:lstStyle/>
                    <a:p>
                      <a:r>
                        <a:rPr lang="fr-FR" sz="1200" dirty="0" smtClean="0"/>
                        <a:t>6 000 000</a:t>
                      </a:r>
                      <a:endParaRPr lang="fr-FR" sz="1200" dirty="0"/>
                    </a:p>
                  </a:txBody>
                  <a:tcPr/>
                </a:tc>
              </a:tr>
              <a:tr h="294634">
                <a:tc>
                  <a:txBody>
                    <a:bodyPr/>
                    <a:lstStyle/>
                    <a:p>
                      <a:r>
                        <a:rPr lang="fr-FR" sz="1350" b="0" i="0" u="none" strike="noStrike" kern="1200" baseline="0" dirty="0" smtClean="0">
                          <a:solidFill>
                            <a:srgbClr val="000000"/>
                          </a:solidFill>
                          <a:latin typeface="Arial"/>
                          <a:ea typeface="Arial"/>
                          <a:cs typeface="Arial"/>
                        </a:rPr>
                        <a:t>Salaires (toute l’équipe) </a:t>
                      </a:r>
                      <a:endParaRPr lang="fr-FR" dirty="0"/>
                    </a:p>
                  </a:txBody>
                  <a:tcPr/>
                </a:tc>
                <a:tc>
                  <a:txBody>
                    <a:bodyPr/>
                    <a:lstStyle/>
                    <a:p>
                      <a:r>
                        <a:rPr lang="fr-FR" sz="1200" dirty="0" smtClean="0"/>
                        <a:t>     75 000</a:t>
                      </a:r>
                      <a:endParaRPr lang="fr-FR" sz="1200" dirty="0"/>
                    </a:p>
                  </a:txBody>
                  <a:tcPr/>
                </a:tc>
                <a:tc>
                  <a:txBody>
                    <a:bodyPr/>
                    <a:lstStyle/>
                    <a:p>
                      <a:r>
                        <a:rPr lang="fr-FR" sz="1200" dirty="0" smtClean="0"/>
                        <a:t>   140 000</a:t>
                      </a:r>
                      <a:endParaRPr lang="fr-FR" sz="1200" dirty="0"/>
                    </a:p>
                  </a:txBody>
                  <a:tcPr/>
                </a:tc>
                <a:tc>
                  <a:txBody>
                    <a:bodyPr/>
                    <a:lstStyle/>
                    <a:p>
                      <a:r>
                        <a:rPr lang="fr-FR" sz="1200" dirty="0" smtClean="0"/>
                        <a:t>  250 000</a:t>
                      </a:r>
                      <a:endParaRPr lang="fr-FR" sz="1200" dirty="0"/>
                    </a:p>
                  </a:txBody>
                  <a:tcPr/>
                </a:tc>
              </a:tr>
              <a:tr h="294634">
                <a:tc>
                  <a:txBody>
                    <a:bodyPr/>
                    <a:lstStyle/>
                    <a:p>
                      <a:pPr algn="r"/>
                      <a:r>
                        <a:rPr lang="fr-FR" sz="1000" dirty="0" smtClean="0"/>
                        <a:t>Total salaires</a:t>
                      </a:r>
                      <a:endParaRPr lang="fr-FR" sz="1000" dirty="0"/>
                    </a:p>
                  </a:txBody>
                  <a:tcPr/>
                </a:tc>
                <a:tc>
                  <a:txBody>
                    <a:bodyPr/>
                    <a:lstStyle/>
                    <a:p>
                      <a:r>
                        <a:rPr lang="fr-FR" sz="1200" dirty="0" smtClean="0"/>
                        <a:t>   </a:t>
                      </a:r>
                      <a:r>
                        <a:rPr lang="fr-FR" sz="1200" b="1" dirty="0" smtClean="0">
                          <a:solidFill>
                            <a:srgbClr val="00B0F0"/>
                          </a:solidFill>
                        </a:rPr>
                        <a:t>900 000</a:t>
                      </a:r>
                      <a:endParaRPr lang="fr-FR" sz="1200" b="1" dirty="0">
                        <a:solidFill>
                          <a:srgbClr val="00B0F0"/>
                        </a:solidFill>
                      </a:endParaRPr>
                    </a:p>
                  </a:txBody>
                  <a:tcPr/>
                </a:tc>
                <a:tc>
                  <a:txBody>
                    <a:bodyPr/>
                    <a:lstStyle/>
                    <a:p>
                      <a:r>
                        <a:rPr lang="fr-FR" sz="1200" b="1" dirty="0" smtClean="0">
                          <a:solidFill>
                            <a:srgbClr val="00B0F0"/>
                          </a:solidFill>
                        </a:rPr>
                        <a:t>1 680 000</a:t>
                      </a:r>
                      <a:endParaRPr lang="fr-FR" sz="1200" b="1" dirty="0">
                        <a:solidFill>
                          <a:srgbClr val="00B0F0"/>
                        </a:solidFill>
                      </a:endParaRPr>
                    </a:p>
                  </a:txBody>
                  <a:tcPr/>
                </a:tc>
                <a:tc>
                  <a:txBody>
                    <a:bodyPr/>
                    <a:lstStyle/>
                    <a:p>
                      <a:r>
                        <a:rPr lang="fr-FR" sz="1200" b="1" dirty="0" smtClean="0">
                          <a:solidFill>
                            <a:srgbClr val="00B0F0"/>
                          </a:solidFill>
                        </a:rPr>
                        <a:t>3 000 000</a:t>
                      </a:r>
                      <a:endParaRPr lang="fr-FR" sz="1200" b="1" dirty="0">
                        <a:solidFill>
                          <a:srgbClr val="00B0F0"/>
                        </a:solidFill>
                      </a:endParaRPr>
                    </a:p>
                  </a:txBody>
                  <a:tcPr/>
                </a:tc>
              </a:tr>
              <a:tr h="294634">
                <a:tc>
                  <a:txBody>
                    <a:bodyPr/>
                    <a:lstStyle/>
                    <a:p>
                      <a:r>
                        <a:rPr lang="fr-FR" dirty="0" smtClean="0"/>
                        <a:t>Loyer</a:t>
                      </a:r>
                      <a:endParaRPr lang="fr-FR"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200" dirty="0" smtClean="0"/>
                        <a:t>   720 000</a:t>
                      </a:r>
                    </a:p>
                  </a:txBody>
                  <a:tcPr/>
                </a:tc>
                <a:tc>
                  <a:txBody>
                    <a:bodyPr/>
                    <a:lstStyle/>
                    <a:p>
                      <a:r>
                        <a:rPr lang="fr-FR" sz="1200" dirty="0" smtClean="0"/>
                        <a:t>   720 000</a:t>
                      </a:r>
                      <a:endParaRPr lang="fr-FR" sz="1200" dirty="0"/>
                    </a:p>
                  </a:txBody>
                  <a:tcPr/>
                </a:tc>
                <a:tc>
                  <a:txBody>
                    <a:bodyPr/>
                    <a:lstStyle/>
                    <a:p>
                      <a:r>
                        <a:rPr lang="fr-FR" sz="1200" dirty="0" smtClean="0"/>
                        <a:t>   960 000</a:t>
                      </a:r>
                      <a:endParaRPr lang="fr-FR" sz="1200" dirty="0"/>
                    </a:p>
                  </a:txBody>
                  <a:tcPr/>
                </a:tc>
              </a:tr>
              <a:tr h="294634">
                <a:tc>
                  <a:txBody>
                    <a:bodyPr/>
                    <a:lstStyle/>
                    <a:p>
                      <a:r>
                        <a:rPr lang="fr-FR" dirty="0" smtClean="0"/>
                        <a:t>Factures</a:t>
                      </a:r>
                      <a:endParaRPr lang="fr-FR" dirty="0"/>
                    </a:p>
                  </a:txBody>
                  <a:tcPr/>
                </a:tc>
                <a:tc>
                  <a:txBody>
                    <a:bodyPr/>
                    <a:lstStyle/>
                    <a:p>
                      <a:r>
                        <a:rPr lang="fr-FR" sz="1200" dirty="0" smtClean="0"/>
                        <a:t>   315 000</a:t>
                      </a:r>
                      <a:endParaRPr lang="fr-FR" sz="1200" dirty="0"/>
                    </a:p>
                  </a:txBody>
                  <a:tcPr/>
                </a:tc>
                <a:tc>
                  <a:txBody>
                    <a:bodyPr/>
                    <a:lstStyle/>
                    <a:p>
                      <a:r>
                        <a:rPr lang="fr-FR" sz="1200" dirty="0" smtClean="0"/>
                        <a:t>   600 000</a:t>
                      </a:r>
                      <a:endParaRPr lang="fr-FR" sz="1200" dirty="0"/>
                    </a:p>
                  </a:txBody>
                  <a:tcPr/>
                </a:tc>
                <a:tc>
                  <a:txBody>
                    <a:bodyPr/>
                    <a:lstStyle/>
                    <a:p>
                      <a:r>
                        <a:rPr lang="fr-FR" sz="1200" dirty="0" smtClean="0"/>
                        <a:t>   800 000</a:t>
                      </a:r>
                      <a:endParaRPr lang="fr-FR" sz="1200" dirty="0"/>
                    </a:p>
                  </a:txBody>
                  <a:tcPr/>
                </a:tc>
              </a:tr>
              <a:tr h="294634">
                <a:tc>
                  <a:txBody>
                    <a:bodyPr/>
                    <a:lstStyle/>
                    <a:p>
                      <a:r>
                        <a:rPr lang="fr-FR" dirty="0" smtClean="0"/>
                        <a:t>Transport</a:t>
                      </a:r>
                      <a:endParaRPr lang="fr-FR" dirty="0"/>
                    </a:p>
                  </a:txBody>
                  <a:tcPr/>
                </a:tc>
                <a:tc>
                  <a:txBody>
                    <a:bodyPr/>
                    <a:lstStyle/>
                    <a:p>
                      <a:r>
                        <a:rPr lang="fr-FR" sz="1200" dirty="0" smtClean="0"/>
                        <a:t>     96 000</a:t>
                      </a:r>
                      <a:endParaRPr lang="fr-FR" sz="1200" dirty="0"/>
                    </a:p>
                  </a:txBody>
                  <a:tcPr/>
                </a:tc>
                <a:tc>
                  <a:txBody>
                    <a:bodyPr/>
                    <a:lstStyle/>
                    <a:p>
                      <a:r>
                        <a:rPr lang="fr-FR" sz="1200" dirty="0" smtClean="0"/>
                        <a:t>   125 000</a:t>
                      </a:r>
                      <a:endParaRPr lang="fr-FR" sz="1200" dirty="0"/>
                    </a:p>
                  </a:txBody>
                  <a:tcPr/>
                </a:tc>
                <a:tc>
                  <a:txBody>
                    <a:bodyPr/>
                    <a:lstStyle/>
                    <a:p>
                      <a:r>
                        <a:rPr lang="fr-FR" sz="1200" dirty="0" smtClean="0"/>
                        <a:t>  150 000</a:t>
                      </a:r>
                      <a:endParaRPr lang="fr-FR" sz="1200" dirty="0"/>
                    </a:p>
                  </a:txBody>
                  <a:tcPr/>
                </a:tc>
              </a:tr>
              <a:tr h="294634">
                <a:tc>
                  <a:txBody>
                    <a:bodyPr/>
                    <a:lstStyle/>
                    <a:p>
                      <a:r>
                        <a:rPr lang="fr-FR" dirty="0" smtClean="0"/>
                        <a:t>Matériel</a:t>
                      </a:r>
                      <a:endParaRPr lang="fr-FR" dirty="0"/>
                    </a:p>
                  </a:txBody>
                  <a:tcPr/>
                </a:tc>
                <a:tc>
                  <a:txBody>
                    <a:bodyPr/>
                    <a:lstStyle/>
                    <a:p>
                      <a:r>
                        <a:rPr lang="fr-FR" sz="1200" dirty="0" smtClean="0"/>
                        <a:t>   120 000</a:t>
                      </a:r>
                      <a:endParaRPr lang="fr-FR" sz="1200" dirty="0"/>
                    </a:p>
                  </a:txBody>
                  <a:tcPr/>
                </a:tc>
                <a:tc>
                  <a:txBody>
                    <a:bodyPr/>
                    <a:lstStyle/>
                    <a:p>
                      <a:r>
                        <a:rPr lang="fr-FR" sz="1200" dirty="0" smtClean="0"/>
                        <a:t>   200 000</a:t>
                      </a:r>
                      <a:endParaRPr lang="fr-FR" sz="1200" dirty="0"/>
                    </a:p>
                  </a:txBody>
                  <a:tcPr/>
                </a:tc>
                <a:tc>
                  <a:txBody>
                    <a:bodyPr/>
                    <a:lstStyle/>
                    <a:p>
                      <a:r>
                        <a:rPr lang="fr-FR" sz="1200" dirty="0" smtClean="0"/>
                        <a:t>  300 000</a:t>
                      </a:r>
                      <a:endParaRPr lang="fr-FR" sz="1200" dirty="0"/>
                    </a:p>
                  </a:txBody>
                  <a:tcPr/>
                </a:tc>
              </a:tr>
              <a:tr h="294634">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fr-FR" sz="1000" dirty="0" smtClean="0"/>
                        <a:t>Total ressources</a:t>
                      </a:r>
                    </a:p>
                    <a:p>
                      <a:pPr algn="r"/>
                      <a:endParaRPr lang="fr-FR" sz="1000" dirty="0"/>
                    </a:p>
                  </a:txBody>
                  <a:tcPr/>
                </a:tc>
                <a:tc>
                  <a:txBody>
                    <a:bodyPr/>
                    <a:lstStyle/>
                    <a:p>
                      <a:r>
                        <a:rPr lang="fr-FR" sz="1200" b="1" dirty="0" smtClean="0">
                          <a:solidFill>
                            <a:srgbClr val="00B0F0"/>
                          </a:solidFill>
                        </a:rPr>
                        <a:t>1 251 000</a:t>
                      </a:r>
                      <a:endParaRPr lang="fr-FR" sz="1200" b="1" dirty="0">
                        <a:solidFill>
                          <a:srgbClr val="00B0F0"/>
                        </a:solidFill>
                      </a:endParaRPr>
                    </a:p>
                  </a:txBody>
                  <a:tcPr/>
                </a:tc>
                <a:tc>
                  <a:txBody>
                    <a:bodyPr/>
                    <a:lstStyle/>
                    <a:p>
                      <a:r>
                        <a:rPr lang="fr-FR" sz="1200" b="1" dirty="0" smtClean="0">
                          <a:solidFill>
                            <a:srgbClr val="00B0F0"/>
                          </a:solidFill>
                        </a:rPr>
                        <a:t>1 645 000</a:t>
                      </a:r>
                      <a:endParaRPr lang="fr-FR" sz="1200" b="1" dirty="0">
                        <a:solidFill>
                          <a:srgbClr val="00B0F0"/>
                        </a:solidFill>
                      </a:endParaRPr>
                    </a:p>
                  </a:txBody>
                  <a:tcPr/>
                </a:tc>
                <a:tc>
                  <a:txBody>
                    <a:bodyPr/>
                    <a:lstStyle/>
                    <a:p>
                      <a:pPr marL="0" algn="l" defTabSz="685800" rtl="0" eaLnBrk="1" latinLnBrk="0" hangingPunct="1"/>
                      <a:r>
                        <a:rPr lang="fr-FR" sz="1200" b="1" kern="1200" dirty="0" smtClean="0">
                          <a:solidFill>
                            <a:srgbClr val="00B0F0"/>
                          </a:solidFill>
                          <a:latin typeface="Arial"/>
                          <a:ea typeface="Arial"/>
                          <a:cs typeface="Arial"/>
                        </a:rPr>
                        <a:t>2 210 000</a:t>
                      </a:r>
                      <a:endParaRPr lang="fr-FR" sz="1200" b="1" kern="1200" dirty="0">
                        <a:solidFill>
                          <a:srgbClr val="00B0F0"/>
                        </a:solidFill>
                        <a:latin typeface="Arial"/>
                        <a:ea typeface="Arial"/>
                        <a:cs typeface="Arial"/>
                      </a:endParaRPr>
                    </a:p>
                  </a:txBody>
                  <a:tcPr/>
                </a:tc>
              </a:tr>
              <a:tr h="294634">
                <a:tc>
                  <a:txBody>
                    <a:bodyPr/>
                    <a:lstStyle/>
                    <a:p>
                      <a:r>
                        <a:rPr lang="fr-FR" dirty="0" smtClean="0"/>
                        <a:t>Marketing</a:t>
                      </a:r>
                      <a:endParaRPr lang="fr-FR" dirty="0"/>
                    </a:p>
                  </a:txBody>
                  <a:tcPr/>
                </a:tc>
                <a:tc>
                  <a:txBody>
                    <a:bodyPr/>
                    <a:lstStyle/>
                    <a:p>
                      <a:r>
                        <a:rPr lang="fr-FR" sz="1200" dirty="0" smtClean="0"/>
                        <a:t>     70 000</a:t>
                      </a:r>
                      <a:endParaRPr lang="fr-FR" sz="1200" dirty="0"/>
                    </a:p>
                  </a:txBody>
                  <a:tcPr/>
                </a:tc>
                <a:tc>
                  <a:txBody>
                    <a:bodyPr/>
                    <a:lstStyle/>
                    <a:p>
                      <a:r>
                        <a:rPr lang="fr-FR" sz="1200" dirty="0" smtClean="0"/>
                        <a:t>   100 000</a:t>
                      </a:r>
                      <a:endParaRPr lang="fr-FR" sz="1200" dirty="0"/>
                    </a:p>
                  </a:txBody>
                  <a:tcPr/>
                </a:tc>
                <a:tc>
                  <a:txBody>
                    <a:bodyPr/>
                    <a:lstStyle/>
                    <a:p>
                      <a:r>
                        <a:rPr lang="fr-FR" sz="1200" dirty="0" smtClean="0"/>
                        <a:t>  150 000</a:t>
                      </a:r>
                      <a:endParaRPr lang="fr-FR" sz="1200" dirty="0"/>
                    </a:p>
                  </a:txBody>
                  <a:tcPr/>
                </a:tc>
              </a:tr>
              <a:tr h="294634">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fr-FR" sz="1000" dirty="0" smtClean="0"/>
                        <a:t>Total communications</a:t>
                      </a:r>
                    </a:p>
                    <a:p>
                      <a:endParaRPr lang="fr-FR" dirty="0"/>
                    </a:p>
                  </a:txBody>
                  <a:tcPr/>
                </a:tc>
                <a:tc>
                  <a:txBody>
                    <a:bodyPr/>
                    <a:lstStyle/>
                    <a:p>
                      <a:r>
                        <a:rPr lang="fr-FR" sz="1200" dirty="0" smtClean="0"/>
                        <a:t>     </a:t>
                      </a:r>
                      <a:r>
                        <a:rPr lang="fr-FR" sz="1200" b="1" dirty="0" smtClean="0">
                          <a:solidFill>
                            <a:srgbClr val="00B0F0"/>
                          </a:solidFill>
                        </a:rPr>
                        <a:t>70 000</a:t>
                      </a:r>
                      <a:endParaRPr lang="fr-FR" sz="1200" b="1" dirty="0">
                        <a:solidFill>
                          <a:srgbClr val="00B0F0"/>
                        </a:solidFill>
                      </a:endParaRPr>
                    </a:p>
                  </a:txBody>
                  <a:tcPr/>
                </a:tc>
                <a:tc>
                  <a:txBody>
                    <a:bodyPr/>
                    <a:lstStyle/>
                    <a:p>
                      <a:r>
                        <a:rPr lang="fr-FR" sz="1200" b="1" dirty="0" smtClean="0">
                          <a:solidFill>
                            <a:srgbClr val="00B0F0"/>
                          </a:solidFill>
                        </a:rPr>
                        <a:t>   100 000</a:t>
                      </a:r>
                      <a:endParaRPr lang="fr-FR" sz="1200" b="1" dirty="0">
                        <a:solidFill>
                          <a:srgbClr val="00B0F0"/>
                        </a:solidFill>
                      </a:endParaRPr>
                    </a:p>
                  </a:txBody>
                  <a:tcPr/>
                </a:tc>
                <a:tc>
                  <a:txBody>
                    <a:bodyPr/>
                    <a:lstStyle/>
                    <a:p>
                      <a:r>
                        <a:rPr lang="fr-FR" sz="1200" dirty="0" smtClean="0"/>
                        <a:t>  </a:t>
                      </a:r>
                      <a:r>
                        <a:rPr lang="fr-FR" sz="1200" b="1" dirty="0" smtClean="0">
                          <a:solidFill>
                            <a:srgbClr val="00B0F0"/>
                          </a:solidFill>
                        </a:rPr>
                        <a:t>150 000</a:t>
                      </a:r>
                      <a:endParaRPr lang="fr-FR" sz="1200" b="1" dirty="0">
                        <a:solidFill>
                          <a:srgbClr val="00B0F0"/>
                        </a:solidFill>
                      </a:endParaRPr>
                    </a:p>
                  </a:txBody>
                  <a:tcPr/>
                </a:tc>
              </a:tr>
              <a:tr h="294634">
                <a:tc>
                  <a:txBody>
                    <a:bodyPr/>
                    <a:lstStyle/>
                    <a:p>
                      <a:r>
                        <a:rPr lang="fr-FR" sz="1000" b="1" i="0" u="none" strike="noStrike" kern="1200" baseline="0" dirty="0" smtClean="0">
                          <a:solidFill>
                            <a:srgbClr val="000000"/>
                          </a:solidFill>
                          <a:latin typeface="Arial"/>
                          <a:ea typeface="Arial"/>
                          <a:cs typeface="Arial"/>
                        </a:rPr>
                        <a:t>Total dépenses </a:t>
                      </a:r>
                      <a:endParaRPr lang="fr-FR" sz="1000" b="0" i="0" u="none" strike="noStrike" kern="1200" baseline="0" dirty="0" smtClean="0">
                        <a:solidFill>
                          <a:srgbClr val="000000"/>
                        </a:solidFill>
                        <a:latin typeface="Arial"/>
                        <a:ea typeface="Arial"/>
                        <a:cs typeface="Arial"/>
                      </a:endParaRPr>
                    </a:p>
                    <a:p>
                      <a:r>
                        <a:rPr lang="fr-FR" sz="1000" b="0" i="0" u="none" strike="noStrike" kern="1200" baseline="0" dirty="0" smtClean="0">
                          <a:solidFill>
                            <a:srgbClr val="000000"/>
                          </a:solidFill>
                          <a:latin typeface="Arial"/>
                          <a:ea typeface="Arial"/>
                          <a:cs typeface="Arial"/>
                        </a:rPr>
                        <a:t>(salaires + ressources + communications) </a:t>
                      </a:r>
                      <a:endParaRPr lang="fr-FR" sz="1000" dirty="0"/>
                    </a:p>
                  </a:txBody>
                  <a:tcPr/>
                </a:tc>
                <a:tc>
                  <a:txBody>
                    <a:bodyPr/>
                    <a:lstStyle/>
                    <a:p>
                      <a:pPr algn="r"/>
                      <a:r>
                        <a:rPr lang="fr-FR" sz="1200" b="1" dirty="0" smtClean="0">
                          <a:solidFill>
                            <a:srgbClr val="002060"/>
                          </a:solidFill>
                        </a:rPr>
                        <a:t>2 221 000</a:t>
                      </a:r>
                      <a:endParaRPr lang="fr-FR" sz="1200" b="1" dirty="0">
                        <a:solidFill>
                          <a:srgbClr val="002060"/>
                        </a:solidFill>
                      </a:endParaRPr>
                    </a:p>
                  </a:txBody>
                  <a:tcPr/>
                </a:tc>
                <a:tc>
                  <a:txBody>
                    <a:bodyPr/>
                    <a:lstStyle/>
                    <a:p>
                      <a:pPr marL="0" algn="r" defTabSz="685800" rtl="0" eaLnBrk="1" latinLnBrk="0" hangingPunct="1"/>
                      <a:r>
                        <a:rPr lang="fr-FR" sz="1200" b="1" kern="1200" dirty="0" smtClean="0">
                          <a:solidFill>
                            <a:srgbClr val="002060"/>
                          </a:solidFill>
                          <a:latin typeface="Arial"/>
                          <a:ea typeface="Arial"/>
                          <a:cs typeface="Arial"/>
                        </a:rPr>
                        <a:t>3 425 000</a:t>
                      </a:r>
                      <a:endParaRPr lang="fr-FR" sz="1200" b="1" kern="1200" dirty="0">
                        <a:solidFill>
                          <a:srgbClr val="002060"/>
                        </a:solidFill>
                        <a:latin typeface="Arial"/>
                        <a:ea typeface="Arial"/>
                        <a:cs typeface="Arial"/>
                      </a:endParaRPr>
                    </a:p>
                  </a:txBody>
                  <a:tcPr/>
                </a:tc>
                <a:tc>
                  <a:txBody>
                    <a:bodyPr/>
                    <a:lstStyle/>
                    <a:p>
                      <a:pPr marL="0" algn="r" defTabSz="685800" rtl="0" eaLnBrk="1" latinLnBrk="0" hangingPunct="1"/>
                      <a:r>
                        <a:rPr lang="fr-FR" sz="1200" b="1" kern="1200" dirty="0" smtClean="0">
                          <a:solidFill>
                            <a:srgbClr val="002060"/>
                          </a:solidFill>
                          <a:latin typeface="Arial"/>
                          <a:ea typeface="Arial"/>
                          <a:cs typeface="Arial"/>
                        </a:rPr>
                        <a:t>5 360 000</a:t>
                      </a:r>
                      <a:endParaRPr lang="fr-FR" sz="1200" b="1" kern="1200" dirty="0">
                        <a:solidFill>
                          <a:srgbClr val="002060"/>
                        </a:solidFill>
                        <a:latin typeface="Arial"/>
                        <a:ea typeface="Arial"/>
                        <a:cs typeface="Arial"/>
                      </a:endParaRPr>
                    </a:p>
                  </a:txBody>
                  <a:tcPr/>
                </a:tc>
              </a:tr>
              <a:tr h="294634">
                <a:tc>
                  <a:txBody>
                    <a:bodyPr/>
                    <a:lstStyle/>
                    <a:p>
                      <a:r>
                        <a:rPr lang="fr-FR" sz="1000" b="1" i="0" u="none" strike="noStrike" kern="1200" baseline="0" dirty="0" smtClean="0">
                          <a:solidFill>
                            <a:srgbClr val="000000"/>
                          </a:solidFill>
                          <a:latin typeface="Arial"/>
                          <a:ea typeface="Arial"/>
                          <a:cs typeface="Arial"/>
                        </a:rPr>
                        <a:t>Bénéfice (CA–Total dépenses) </a:t>
                      </a:r>
                      <a:endParaRPr lang="fr-FR" sz="1000" b="1" i="0" u="none" strike="noStrike" kern="1200" baseline="0" dirty="0">
                        <a:solidFill>
                          <a:srgbClr val="000000"/>
                        </a:solidFill>
                        <a:latin typeface="Arial"/>
                        <a:ea typeface="Arial"/>
                        <a:cs typeface="Arial"/>
                      </a:endParaRPr>
                    </a:p>
                  </a:txBody>
                  <a:tcPr/>
                </a:tc>
                <a:tc>
                  <a:txBody>
                    <a:bodyPr/>
                    <a:lstStyle/>
                    <a:p>
                      <a:pPr algn="r"/>
                      <a:r>
                        <a:rPr lang="fr-FR" sz="1200" b="1" dirty="0" smtClean="0">
                          <a:solidFill>
                            <a:srgbClr val="FF0000"/>
                          </a:solidFill>
                        </a:rPr>
                        <a:t>179 000</a:t>
                      </a:r>
                      <a:endParaRPr lang="fr-FR" sz="1200" b="1" dirty="0">
                        <a:solidFill>
                          <a:srgbClr val="FF0000"/>
                        </a:solidFill>
                      </a:endParaRPr>
                    </a:p>
                  </a:txBody>
                  <a:tcPr/>
                </a:tc>
                <a:tc>
                  <a:txBody>
                    <a:bodyPr/>
                    <a:lstStyle/>
                    <a:p>
                      <a:pPr marL="0" algn="r" defTabSz="685800" rtl="0" eaLnBrk="1" latinLnBrk="0" hangingPunct="1"/>
                      <a:r>
                        <a:rPr lang="fr-FR" sz="1200" b="1" kern="1200" dirty="0" smtClean="0">
                          <a:solidFill>
                            <a:srgbClr val="FF0000"/>
                          </a:solidFill>
                          <a:latin typeface="Arial"/>
                          <a:ea typeface="Arial"/>
                          <a:cs typeface="Arial"/>
                        </a:rPr>
                        <a:t>175 000</a:t>
                      </a:r>
                      <a:endParaRPr lang="fr-FR" sz="1200" b="1" kern="1200" dirty="0">
                        <a:solidFill>
                          <a:srgbClr val="FF0000"/>
                        </a:solidFill>
                        <a:latin typeface="Arial"/>
                        <a:ea typeface="Arial"/>
                        <a:cs typeface="Arial"/>
                      </a:endParaRPr>
                    </a:p>
                  </a:txBody>
                  <a:tcPr/>
                </a:tc>
                <a:tc>
                  <a:txBody>
                    <a:bodyPr/>
                    <a:lstStyle/>
                    <a:p>
                      <a:pPr marL="0" algn="r" defTabSz="685800" rtl="0" eaLnBrk="1" latinLnBrk="0" hangingPunct="1"/>
                      <a:r>
                        <a:rPr lang="fr-FR" sz="1200" b="1" kern="1200" dirty="0" smtClean="0">
                          <a:solidFill>
                            <a:srgbClr val="FF0000"/>
                          </a:solidFill>
                          <a:latin typeface="Arial"/>
                          <a:ea typeface="Arial"/>
                          <a:cs typeface="Arial"/>
                        </a:rPr>
                        <a:t>640 000</a:t>
                      </a:r>
                      <a:endParaRPr lang="fr-FR" sz="1200" b="1" kern="1200" dirty="0">
                        <a:solidFill>
                          <a:srgbClr val="FF0000"/>
                        </a:solidFill>
                        <a:latin typeface="Arial"/>
                        <a:ea typeface="Arial"/>
                        <a:cs typeface="Arial"/>
                      </a:endParaRPr>
                    </a:p>
                  </a:txBody>
                  <a:tcPr/>
                </a:tc>
              </a:tr>
            </a:tbl>
          </a:graphicData>
        </a:graphic>
      </p:graphicFrame>
      <p:sp>
        <p:nvSpPr>
          <p:cNvPr id="6" name="ZoneTexte 5"/>
          <p:cNvSpPr txBox="1"/>
          <p:nvPr/>
        </p:nvSpPr>
        <p:spPr>
          <a:xfrm>
            <a:off x="6137453" y="1713632"/>
            <a:ext cx="2860243" cy="1015663"/>
          </a:xfrm>
          <a:prstGeom prst="rect">
            <a:avLst/>
          </a:prstGeom>
          <a:noFill/>
        </p:spPr>
        <p:txBody>
          <a:bodyPr wrap="square" rtlCol="0">
            <a:spAutoFit/>
          </a:bodyPr>
          <a:lstStyle/>
          <a:p>
            <a:r>
              <a:rPr lang="fr-FR" sz="1000" b="1" dirty="0" smtClean="0">
                <a:solidFill>
                  <a:srgbClr val="002060"/>
                </a:solidFill>
                <a:latin typeface="+mj-lt"/>
              </a:rPr>
              <a:t>LE </a:t>
            </a:r>
            <a:r>
              <a:rPr lang="fr-FR" sz="1000" b="1" dirty="0">
                <a:solidFill>
                  <a:srgbClr val="002060"/>
                </a:solidFill>
                <a:latin typeface="+mj-lt"/>
              </a:rPr>
              <a:t>BÉNÉFICE EST ÉGALE </a:t>
            </a:r>
            <a:r>
              <a:rPr lang="fr-FR" sz="1000" b="1" dirty="0" smtClean="0">
                <a:solidFill>
                  <a:srgbClr val="002060"/>
                </a:solidFill>
                <a:latin typeface="+mj-lt"/>
              </a:rPr>
              <a:t>AU CHIFFRE D’AFFAIRE </a:t>
            </a:r>
          </a:p>
          <a:p>
            <a:r>
              <a:rPr lang="fr-FR" sz="1000" b="1" dirty="0" smtClean="0">
                <a:solidFill>
                  <a:srgbClr val="002060"/>
                </a:solidFill>
                <a:latin typeface="+mj-lt"/>
              </a:rPr>
              <a:t> </a:t>
            </a:r>
            <a:r>
              <a:rPr lang="fr-FR" sz="1000" b="1" dirty="0">
                <a:solidFill>
                  <a:srgbClr val="002060"/>
                </a:solidFill>
                <a:latin typeface="+mj-lt"/>
              </a:rPr>
              <a:t>(CA) </a:t>
            </a:r>
            <a:r>
              <a:rPr lang="fr-FR" sz="1000" b="1" dirty="0" smtClean="0">
                <a:solidFill>
                  <a:srgbClr val="002060"/>
                </a:solidFill>
                <a:latin typeface="+mj-lt"/>
              </a:rPr>
              <a:t>MOINS </a:t>
            </a:r>
            <a:r>
              <a:rPr lang="fr-FR" sz="1000" b="1" dirty="0">
                <a:solidFill>
                  <a:srgbClr val="002060"/>
                </a:solidFill>
                <a:latin typeface="+mj-lt"/>
              </a:rPr>
              <a:t>LES </a:t>
            </a:r>
            <a:r>
              <a:rPr lang="fr-FR" sz="1000" b="1" dirty="0" smtClean="0">
                <a:solidFill>
                  <a:srgbClr val="002060"/>
                </a:solidFill>
                <a:latin typeface="+mj-lt"/>
              </a:rPr>
              <a:t>DÉPENSES</a:t>
            </a:r>
          </a:p>
          <a:p>
            <a:r>
              <a:rPr lang="fr-FR" sz="1000" b="1" dirty="0" smtClean="0">
                <a:solidFill>
                  <a:srgbClr val="002060"/>
                </a:solidFill>
                <a:latin typeface="+mj-lt"/>
              </a:rPr>
              <a:t>10000 /personne x 12mois = 120 000</a:t>
            </a:r>
          </a:p>
          <a:p>
            <a:r>
              <a:rPr lang="fr-FR" sz="1000" b="1" dirty="0" smtClean="0">
                <a:solidFill>
                  <a:srgbClr val="002060"/>
                </a:solidFill>
                <a:latin typeface="+mj-lt"/>
              </a:rPr>
              <a:t>120 000x 20 personnes/an = 2 400 000</a:t>
            </a:r>
          </a:p>
          <a:p>
            <a:r>
              <a:rPr lang="fr-FR" sz="1000" b="1" dirty="0" smtClean="0">
                <a:solidFill>
                  <a:srgbClr val="002060"/>
                </a:solidFill>
                <a:latin typeface="+mj-lt"/>
              </a:rPr>
              <a:t>120 000 x 30 personnes / an = 3 600 000</a:t>
            </a:r>
          </a:p>
          <a:p>
            <a:r>
              <a:rPr lang="fr-FR" sz="1000" b="1" dirty="0" smtClean="0">
                <a:solidFill>
                  <a:srgbClr val="002060"/>
                </a:solidFill>
                <a:latin typeface="+mj-lt"/>
              </a:rPr>
              <a:t>120 000 x 50 personnes / an = 6 000 000</a:t>
            </a:r>
            <a:endParaRPr lang="fr-FR" sz="1000" dirty="0">
              <a:solidFill>
                <a:srgbClr val="002060"/>
              </a:solidFill>
              <a:latin typeface="+mj-lt"/>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899" y="2810676"/>
            <a:ext cx="2524070" cy="2332824"/>
          </a:xfrm>
          <a:prstGeom prst="rect">
            <a:avLst/>
          </a:prstGeom>
        </p:spPr>
      </p:pic>
    </p:spTree>
    <p:extLst>
      <p:ext uri="{BB962C8B-B14F-4D97-AF65-F5344CB8AC3E}">
        <p14:creationId xmlns:p14="http://schemas.microsoft.com/office/powerpoint/2010/main" val="74972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59"/>
          <p:cNvSpPr txBox="1">
            <a:spLocks noGrp="1"/>
          </p:cNvSpPr>
          <p:nvPr>
            <p:ph type="title"/>
          </p:nvPr>
        </p:nvSpPr>
        <p:spPr>
          <a:xfrm>
            <a:off x="477979" y="1724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Impact Social</a:t>
            </a:r>
            <a:endParaRPr dirty="0"/>
          </a:p>
        </p:txBody>
      </p:sp>
      <p:sp>
        <p:nvSpPr>
          <p:cNvPr id="3125" name="Google Shape;3125;p59"/>
          <p:cNvSpPr txBox="1">
            <a:spLocks noGrp="1"/>
          </p:cNvSpPr>
          <p:nvPr>
            <p:ph type="subTitle" idx="2"/>
          </p:nvPr>
        </p:nvSpPr>
        <p:spPr>
          <a:xfrm>
            <a:off x="1359092" y="983519"/>
            <a:ext cx="2428500" cy="10336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lang="en" dirty="0"/>
          </a:p>
          <a:p>
            <a:pPr marL="0" lvl="0" indent="0" algn="ctr" rtl="0">
              <a:spcBef>
                <a:spcPts val="0"/>
              </a:spcBef>
              <a:spcAft>
                <a:spcPts val="0"/>
              </a:spcAft>
              <a:buNone/>
            </a:pPr>
            <a:r>
              <a:rPr lang="en-US" dirty="0"/>
              <a:t>Encourager le sentiment </a:t>
            </a:r>
            <a:r>
              <a:rPr lang="en-US" dirty="0" err="1"/>
              <a:t>d’appartenance</a:t>
            </a:r>
            <a:r>
              <a:rPr lang="en-US" dirty="0"/>
              <a:t> et </a:t>
            </a:r>
            <a:r>
              <a:rPr lang="en-US" dirty="0" err="1"/>
              <a:t>favoriser</a:t>
            </a:r>
            <a:r>
              <a:rPr lang="en-US" dirty="0"/>
              <a:t> </a:t>
            </a:r>
            <a:r>
              <a:rPr lang="en-US" dirty="0" err="1"/>
              <a:t>l’autonomie</a:t>
            </a:r>
            <a:r>
              <a:rPr lang="en-US" dirty="0"/>
              <a:t> </a:t>
            </a:r>
            <a:r>
              <a:rPr lang="en-US" dirty="0" err="1" smtClean="0"/>
              <a:t>financiére</a:t>
            </a:r>
            <a:r>
              <a:rPr lang="en-US" dirty="0" smtClean="0"/>
              <a:t> </a:t>
            </a:r>
            <a:endParaRPr dirty="0"/>
          </a:p>
        </p:txBody>
      </p:sp>
      <p:sp>
        <p:nvSpPr>
          <p:cNvPr id="3127" name="Google Shape;3127;p59"/>
          <p:cNvSpPr txBox="1">
            <a:spLocks noGrp="1"/>
          </p:cNvSpPr>
          <p:nvPr>
            <p:ph type="subTitle" idx="4"/>
          </p:nvPr>
        </p:nvSpPr>
        <p:spPr>
          <a:xfrm>
            <a:off x="1903565" y="3181751"/>
            <a:ext cx="2295028" cy="9456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lang="en" dirty="0"/>
          </a:p>
          <a:p>
            <a:pPr marL="0" lvl="0" indent="0" algn="ctr" rtl="0">
              <a:spcBef>
                <a:spcPts val="0"/>
              </a:spcBef>
              <a:spcAft>
                <a:spcPts val="0"/>
              </a:spcAft>
              <a:buNone/>
            </a:pPr>
            <a:r>
              <a:rPr lang="en" dirty="0"/>
              <a:t>Former une main d’oeuvre  </a:t>
            </a:r>
            <a:r>
              <a:rPr lang="en" dirty="0" smtClean="0"/>
              <a:t>qualifiée </a:t>
            </a:r>
            <a:r>
              <a:rPr lang="en" dirty="0"/>
              <a:t>et reduire le tau de chomage</a:t>
            </a:r>
            <a:endParaRPr dirty="0"/>
          </a:p>
        </p:txBody>
      </p:sp>
      <p:sp>
        <p:nvSpPr>
          <p:cNvPr id="3129" name="Google Shape;3129;p59"/>
          <p:cNvSpPr txBox="1">
            <a:spLocks noGrp="1"/>
          </p:cNvSpPr>
          <p:nvPr>
            <p:ph type="subTitle" idx="6"/>
          </p:nvPr>
        </p:nvSpPr>
        <p:spPr>
          <a:xfrm>
            <a:off x="6612788" y="3247982"/>
            <a:ext cx="2271450" cy="8793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a:t>Générer des revenus</a:t>
            </a:r>
            <a:endParaRPr dirty="0"/>
          </a:p>
        </p:txBody>
      </p:sp>
      <p:cxnSp>
        <p:nvCxnSpPr>
          <p:cNvPr id="3150" name="Google Shape;3150;p59"/>
          <p:cNvCxnSpPr/>
          <p:nvPr/>
        </p:nvCxnSpPr>
        <p:spPr>
          <a:xfrm>
            <a:off x="3051079" y="589942"/>
            <a:ext cx="2557800" cy="0"/>
          </a:xfrm>
          <a:prstGeom prst="straightConnector1">
            <a:avLst/>
          </a:prstGeom>
          <a:noFill/>
          <a:ln w="28575" cap="flat" cmpd="sng">
            <a:solidFill>
              <a:schemeClr val="accent1"/>
            </a:solidFill>
            <a:prstDash val="solid"/>
            <a:round/>
            <a:headEnd type="none" w="med" len="med"/>
            <a:tailEnd type="none" w="med" len="med"/>
          </a:ln>
        </p:spPr>
      </p:cxnSp>
      <p:pic>
        <p:nvPicPr>
          <p:cNvPr id="3" name="Image 2">
            <a:extLst>
              <a:ext uri="{FF2B5EF4-FFF2-40B4-BE49-F238E27FC236}">
                <a16:creationId xmlns:a16="http://schemas.microsoft.com/office/drawing/2014/main" xmlns="" id="{64824881-9685-BAAF-0F2B-C562D923F2C1}"/>
              </a:ext>
            </a:extLst>
          </p:cNvPr>
          <p:cNvPicPr>
            <a:picLocks noChangeAspect="1"/>
          </p:cNvPicPr>
          <p:nvPr/>
        </p:nvPicPr>
        <p:blipFill>
          <a:blip r:embed="rId3"/>
          <a:stretch>
            <a:fillRect/>
          </a:stretch>
        </p:blipFill>
        <p:spPr>
          <a:xfrm>
            <a:off x="190052" y="848521"/>
            <a:ext cx="956329" cy="1168608"/>
          </a:xfrm>
          <a:prstGeom prst="rect">
            <a:avLst/>
          </a:prstGeom>
        </p:spPr>
      </p:pic>
      <p:pic>
        <p:nvPicPr>
          <p:cNvPr id="11" name="Image 10">
            <a:extLst>
              <a:ext uri="{FF2B5EF4-FFF2-40B4-BE49-F238E27FC236}">
                <a16:creationId xmlns:a16="http://schemas.microsoft.com/office/drawing/2014/main" xmlns="" id="{B0297235-4AF5-9C7C-C77C-3D37DDAB85AB}"/>
              </a:ext>
            </a:extLst>
          </p:cNvPr>
          <p:cNvPicPr>
            <a:picLocks noChangeAspect="1"/>
          </p:cNvPicPr>
          <p:nvPr/>
        </p:nvPicPr>
        <p:blipFill>
          <a:blip r:embed="rId4"/>
          <a:stretch>
            <a:fillRect/>
          </a:stretch>
        </p:blipFill>
        <p:spPr>
          <a:xfrm>
            <a:off x="259388" y="2991127"/>
            <a:ext cx="1267968" cy="1267968"/>
          </a:xfrm>
          <a:prstGeom prst="rect">
            <a:avLst/>
          </a:prstGeom>
        </p:spPr>
      </p:pic>
      <p:pic>
        <p:nvPicPr>
          <p:cNvPr id="13" name="Image 12">
            <a:extLst>
              <a:ext uri="{FF2B5EF4-FFF2-40B4-BE49-F238E27FC236}">
                <a16:creationId xmlns:a16="http://schemas.microsoft.com/office/drawing/2014/main" xmlns="" id="{3324A21F-CEB7-BF6F-4739-A4DE2C5EAB1E}"/>
              </a:ext>
            </a:extLst>
          </p:cNvPr>
          <p:cNvPicPr>
            <a:picLocks noChangeAspect="1"/>
          </p:cNvPicPr>
          <p:nvPr/>
        </p:nvPicPr>
        <p:blipFill>
          <a:blip r:embed="rId5"/>
          <a:stretch>
            <a:fillRect/>
          </a:stretch>
        </p:blipFill>
        <p:spPr>
          <a:xfrm>
            <a:off x="4637452" y="2911543"/>
            <a:ext cx="1733435" cy="1347552"/>
          </a:xfrm>
          <a:prstGeom prst="rect">
            <a:avLst/>
          </a:prstGeom>
        </p:spPr>
      </p:pic>
      <p:pic>
        <p:nvPicPr>
          <p:cNvPr id="15" name="Image 14">
            <a:extLst>
              <a:ext uri="{FF2B5EF4-FFF2-40B4-BE49-F238E27FC236}">
                <a16:creationId xmlns:a16="http://schemas.microsoft.com/office/drawing/2014/main" xmlns="" id="{64F596DB-4618-A8DA-F77B-7196D72B512B}"/>
              </a:ext>
            </a:extLst>
          </p:cNvPr>
          <p:cNvPicPr>
            <a:picLocks noChangeAspect="1"/>
          </p:cNvPicPr>
          <p:nvPr/>
        </p:nvPicPr>
        <p:blipFill>
          <a:blip r:embed="rId6"/>
          <a:stretch>
            <a:fillRect/>
          </a:stretch>
        </p:blipFill>
        <p:spPr>
          <a:xfrm>
            <a:off x="3968637" y="1678200"/>
            <a:ext cx="1337630" cy="631895"/>
          </a:xfrm>
          <a:prstGeom prst="rect">
            <a:avLst/>
          </a:prstGeom>
        </p:spPr>
      </p:pic>
      <p:sp>
        <p:nvSpPr>
          <p:cNvPr id="16" name="Google Shape;3127;p59">
            <a:extLst>
              <a:ext uri="{FF2B5EF4-FFF2-40B4-BE49-F238E27FC236}">
                <a16:creationId xmlns:a16="http://schemas.microsoft.com/office/drawing/2014/main" xmlns="" id="{12AFE44C-4DD1-1DAD-0EBA-7F4FFB1AC6C4}"/>
              </a:ext>
            </a:extLst>
          </p:cNvPr>
          <p:cNvSpPr txBox="1">
            <a:spLocks/>
          </p:cNvSpPr>
          <p:nvPr/>
        </p:nvSpPr>
        <p:spPr>
          <a:xfrm>
            <a:off x="5306267" y="1514005"/>
            <a:ext cx="2114400" cy="736149"/>
          </a:xfrm>
          <a:prstGeom prst="rect">
            <a:avLst/>
          </a:prstGeom>
        </p:spPr>
        <p:txBody>
          <a:bodyPr spcFirstLastPara="1" vert="horz" wrap="square" lIns="91425" tIns="91425" rIns="91425" bIns="91425" rtlCol="0" anchor="ctr" anchorCtr="0">
            <a:noAutofit/>
          </a:bodyPr>
          <a:lstStyle>
            <a:lvl1pPr marL="171450" lvl="0"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1350" kern="1200">
                <a:solidFill>
                  <a:schemeClr val="tx1"/>
                </a:solidFill>
                <a:effectLst/>
                <a:latin typeface="+mn-lt"/>
                <a:ea typeface="+mn-ea"/>
                <a:cs typeface="+mn-cs"/>
              </a:defRPr>
            </a:lvl1pPr>
            <a:lvl2pPr marL="514350" lvl="1"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1200" kern="1200">
                <a:solidFill>
                  <a:schemeClr val="tx1"/>
                </a:solidFill>
                <a:effectLst/>
                <a:latin typeface="+mn-lt"/>
                <a:ea typeface="+mn-ea"/>
                <a:cs typeface="+mn-cs"/>
              </a:defRPr>
            </a:lvl2pPr>
            <a:lvl3pPr marL="857250" lvl="2"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1050" kern="1200">
                <a:solidFill>
                  <a:schemeClr val="tx1"/>
                </a:solidFill>
                <a:effectLst/>
                <a:latin typeface="+mn-lt"/>
                <a:ea typeface="+mn-ea"/>
                <a:cs typeface="+mn-cs"/>
              </a:defRPr>
            </a:lvl3pPr>
            <a:lvl4pPr marL="1200150" lvl="3"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900" kern="1200">
                <a:solidFill>
                  <a:schemeClr val="tx1"/>
                </a:solidFill>
                <a:effectLst/>
                <a:latin typeface="+mn-lt"/>
                <a:ea typeface="+mn-ea"/>
                <a:cs typeface="+mn-cs"/>
              </a:defRPr>
            </a:lvl4pPr>
            <a:lvl5pPr marL="1543050" lvl="4"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900" kern="1200">
                <a:solidFill>
                  <a:schemeClr val="tx1"/>
                </a:solidFill>
                <a:effectLst/>
                <a:latin typeface="+mn-lt"/>
                <a:ea typeface="+mn-ea"/>
                <a:cs typeface="+mn-cs"/>
              </a:defRPr>
            </a:lvl5pPr>
            <a:lvl6pPr marL="1885950" lvl="5"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900" kern="1200">
                <a:solidFill>
                  <a:schemeClr val="tx1"/>
                </a:solidFill>
                <a:effectLst/>
                <a:latin typeface="+mn-lt"/>
                <a:ea typeface="+mn-ea"/>
                <a:cs typeface="+mn-cs"/>
              </a:defRPr>
            </a:lvl6pPr>
            <a:lvl7pPr marL="2228850" lvl="6"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900" kern="1200">
                <a:solidFill>
                  <a:schemeClr val="tx1"/>
                </a:solidFill>
                <a:effectLst/>
                <a:latin typeface="+mn-lt"/>
                <a:ea typeface="+mn-ea"/>
                <a:cs typeface="+mn-cs"/>
              </a:defRPr>
            </a:lvl7pPr>
            <a:lvl8pPr marL="2571750" lvl="7"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900" kern="1200">
                <a:solidFill>
                  <a:schemeClr val="tx1"/>
                </a:solidFill>
                <a:effectLst/>
                <a:latin typeface="+mn-lt"/>
                <a:ea typeface="+mn-ea"/>
                <a:cs typeface="+mn-cs"/>
              </a:defRPr>
            </a:lvl8pPr>
            <a:lvl9pPr marL="2914650" lvl="8" indent="-171450" algn="ctr" defTabSz="685800" rtl="0" eaLnBrk="1" latinLnBrk="0" hangingPunct="1">
              <a:lnSpc>
                <a:spcPct val="100000"/>
              </a:lnSpc>
              <a:spcBef>
                <a:spcPts val="0"/>
              </a:spcBef>
              <a:spcAft>
                <a:spcPts val="0"/>
              </a:spcAft>
              <a:buClr>
                <a:schemeClr val="accent1"/>
              </a:buClr>
              <a:buSzPts val="1400"/>
              <a:buFont typeface="Wingdings" panose="05000000000000000000" pitchFamily="2" charset="2"/>
              <a:buNone/>
              <a:defRPr sz="900" kern="1200">
                <a:solidFill>
                  <a:schemeClr val="tx1"/>
                </a:solidFill>
                <a:effectLst/>
                <a:latin typeface="+mn-lt"/>
                <a:ea typeface="+mn-ea"/>
                <a:cs typeface="+mn-cs"/>
              </a:defRPr>
            </a:lvl9pPr>
          </a:lstStyle>
          <a:p>
            <a:pPr marL="0" indent="0"/>
            <a:endParaRPr lang="fr-FR" dirty="0"/>
          </a:p>
          <a:p>
            <a:pPr marL="0" indent="0"/>
            <a:r>
              <a:rPr lang="fr-FR" dirty="0"/>
              <a:t>Etablir un plan retraite</a:t>
            </a:r>
          </a:p>
        </p:txBody>
      </p:sp>
      <p:pic>
        <p:nvPicPr>
          <p:cNvPr id="17" name="Image 16">
            <a:extLst>
              <a:ext uri="{FF2B5EF4-FFF2-40B4-BE49-F238E27FC236}">
                <a16:creationId xmlns:a16="http://schemas.microsoft.com/office/drawing/2014/main" xmlns="" id="{DAE94F7A-9FFD-3F60-AEE8-EDB8C7D7A2F4}"/>
              </a:ext>
            </a:extLst>
          </p:cNvPr>
          <p:cNvPicPr>
            <a:picLocks noChangeAspect="1"/>
          </p:cNvPicPr>
          <p:nvPr/>
        </p:nvPicPr>
        <p:blipFill>
          <a:blip r:embed="rId7"/>
          <a:stretch>
            <a:fillRect/>
          </a:stretch>
        </p:blipFill>
        <p:spPr>
          <a:xfrm>
            <a:off x="7455067" y="106849"/>
            <a:ext cx="1629389" cy="15676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45"/>
          <p:cNvSpPr txBox="1">
            <a:spLocks noGrp="1"/>
          </p:cNvSpPr>
          <p:nvPr>
            <p:ph type="title"/>
          </p:nvPr>
        </p:nvSpPr>
        <p:spPr>
          <a:xfrm>
            <a:off x="1254642" y="101086"/>
            <a:ext cx="7166344" cy="54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Roadmap Massir Orientation Boumerdes</a:t>
            </a:r>
            <a:endParaRPr dirty="0"/>
          </a:p>
        </p:txBody>
      </p:sp>
      <p:cxnSp>
        <p:nvCxnSpPr>
          <p:cNvPr id="2178" name="Google Shape;2178;p45"/>
          <p:cNvCxnSpPr>
            <a:cxnSpLocks/>
          </p:cNvCxnSpPr>
          <p:nvPr/>
        </p:nvCxnSpPr>
        <p:spPr>
          <a:xfrm>
            <a:off x="2752887" y="545319"/>
            <a:ext cx="3754242" cy="0"/>
          </a:xfrm>
          <a:prstGeom prst="straightConnector1">
            <a:avLst/>
          </a:prstGeom>
          <a:noFill/>
          <a:ln w="28575" cap="flat" cmpd="sng">
            <a:solidFill>
              <a:schemeClr val="accent1"/>
            </a:solidFill>
            <a:prstDash val="solid"/>
            <a:round/>
            <a:headEnd type="none" w="med" len="med"/>
            <a:tailEnd type="none" w="med" len="med"/>
          </a:ln>
        </p:spPr>
      </p:cxnSp>
      <p:graphicFrame>
        <p:nvGraphicFramePr>
          <p:cNvPr id="7" name="Diagramme 6">
            <a:extLst>
              <a:ext uri="{FF2B5EF4-FFF2-40B4-BE49-F238E27FC236}">
                <a16:creationId xmlns:a16="http://schemas.microsoft.com/office/drawing/2014/main" xmlns="" id="{EA200227-ACFC-1AD0-647A-0E83A3ECF027}"/>
              </a:ext>
            </a:extLst>
          </p:cNvPr>
          <p:cNvGraphicFramePr/>
          <p:nvPr>
            <p:extLst>
              <p:ext uri="{D42A27DB-BD31-4B8C-83A1-F6EECF244321}">
                <p14:modId xmlns:p14="http://schemas.microsoft.com/office/powerpoint/2010/main" val="2561034665"/>
              </p:ext>
            </p:extLst>
          </p:nvPr>
        </p:nvGraphicFramePr>
        <p:xfrm>
          <a:off x="287085" y="1122004"/>
          <a:ext cx="8525979" cy="3758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cxnSp>
        <p:nvCxnSpPr>
          <p:cNvPr id="2178" name="Google Shape;2178;p45"/>
          <p:cNvCxnSpPr>
            <a:cxnSpLocks/>
          </p:cNvCxnSpPr>
          <p:nvPr/>
        </p:nvCxnSpPr>
        <p:spPr>
          <a:xfrm>
            <a:off x="2327586" y="630380"/>
            <a:ext cx="4487889" cy="0"/>
          </a:xfrm>
          <a:prstGeom prst="straightConnector1">
            <a:avLst/>
          </a:prstGeom>
          <a:noFill/>
          <a:ln w="28575" cap="flat" cmpd="sng">
            <a:solidFill>
              <a:schemeClr val="accent1"/>
            </a:solidFill>
            <a:prstDash val="solid"/>
            <a:round/>
            <a:headEnd type="none" w="med" len="med"/>
            <a:tailEnd type="none" w="med" len="med"/>
          </a:ln>
        </p:spPr>
      </p:cxnSp>
      <p:graphicFrame>
        <p:nvGraphicFramePr>
          <p:cNvPr id="7" name="Diagramme 6">
            <a:extLst>
              <a:ext uri="{FF2B5EF4-FFF2-40B4-BE49-F238E27FC236}">
                <a16:creationId xmlns:a16="http://schemas.microsoft.com/office/drawing/2014/main" xmlns="" id="{EA200227-ACFC-1AD0-647A-0E83A3ECF027}"/>
              </a:ext>
            </a:extLst>
          </p:cNvPr>
          <p:cNvGraphicFramePr/>
          <p:nvPr>
            <p:extLst>
              <p:ext uri="{D42A27DB-BD31-4B8C-83A1-F6EECF244321}">
                <p14:modId xmlns:p14="http://schemas.microsoft.com/office/powerpoint/2010/main" val="2133514753"/>
              </p:ext>
            </p:extLst>
          </p:nvPr>
        </p:nvGraphicFramePr>
        <p:xfrm>
          <a:off x="308350" y="941251"/>
          <a:ext cx="8525979" cy="3758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oogle Shape;1773;p45">
            <a:extLst>
              <a:ext uri="{FF2B5EF4-FFF2-40B4-BE49-F238E27FC236}">
                <a16:creationId xmlns:a16="http://schemas.microsoft.com/office/drawing/2014/main" xmlns="" id="{7D98EBB3-EC25-84CD-58F9-B52873B2DC17}"/>
              </a:ext>
            </a:extLst>
          </p:cNvPr>
          <p:cNvSpPr txBox="1">
            <a:spLocks noGrp="1"/>
          </p:cNvSpPr>
          <p:nvPr>
            <p:ph type="title"/>
          </p:nvPr>
        </p:nvSpPr>
        <p:spPr>
          <a:xfrm>
            <a:off x="956930" y="90453"/>
            <a:ext cx="7166344" cy="43054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Roadmap Massir Orientation Boumerdes</a:t>
            </a:r>
            <a:endParaRPr dirty="0"/>
          </a:p>
        </p:txBody>
      </p:sp>
    </p:spTree>
    <p:extLst>
      <p:ext uri="{BB962C8B-B14F-4D97-AF65-F5344CB8AC3E}">
        <p14:creationId xmlns:p14="http://schemas.microsoft.com/office/powerpoint/2010/main" val="2615059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61"/>
          <p:cNvSpPr txBox="1">
            <a:spLocks noGrp="1"/>
          </p:cNvSpPr>
          <p:nvPr>
            <p:ph type="title"/>
          </p:nvPr>
        </p:nvSpPr>
        <p:spPr>
          <a:xfrm>
            <a:off x="1138644" y="147566"/>
            <a:ext cx="58901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rPr>
              <a:t>L’équipe </a:t>
            </a:r>
            <a:r>
              <a:rPr lang="en" dirty="0">
                <a:solidFill>
                  <a:srgbClr val="FF0000"/>
                </a:solidFill>
              </a:rPr>
              <a:t>Massir Orientation Boumerdes</a:t>
            </a:r>
            <a:endParaRPr dirty="0">
              <a:solidFill>
                <a:srgbClr val="FF0000"/>
              </a:solidFill>
            </a:endParaRPr>
          </a:p>
        </p:txBody>
      </p:sp>
      <p:sp>
        <p:nvSpPr>
          <p:cNvPr id="3201" name="Google Shape;3201;p61"/>
          <p:cNvSpPr txBox="1">
            <a:spLocks noGrp="1"/>
          </p:cNvSpPr>
          <p:nvPr>
            <p:ph type="subTitle" idx="1"/>
          </p:nvPr>
        </p:nvSpPr>
        <p:spPr>
          <a:xfrm>
            <a:off x="99134" y="820415"/>
            <a:ext cx="4472866" cy="662528"/>
          </a:xfrm>
          <a:prstGeom prst="rect">
            <a:avLst/>
          </a:prstGeom>
        </p:spPr>
        <p:txBody>
          <a:bodyPr spcFirstLastPara="1" wrap="square" lIns="91425" tIns="91425" rIns="91425" bIns="91425" anchor="t" anchorCtr="0">
            <a:noAutofit/>
          </a:bodyPr>
          <a:lstStyle/>
          <a:p>
            <a:pPr marL="0" lvl="0" indent="0" algn="l" rtl="0">
              <a:spcBef>
                <a:spcPts val="0"/>
              </a:spcBef>
              <a:spcAft>
                <a:spcPts val="1800"/>
              </a:spcAft>
              <a:buNone/>
            </a:pPr>
            <a:r>
              <a:rPr lang="en" sz="1400" dirty="0">
                <a:solidFill>
                  <a:srgbClr val="002060"/>
                </a:solidFill>
              </a:rPr>
              <a:t>Bachar Fatiha Specialiste en GRH</a:t>
            </a:r>
          </a:p>
          <a:p>
            <a:pPr marL="0" lvl="0" indent="0" algn="l" rtl="0">
              <a:spcBef>
                <a:spcPts val="0"/>
              </a:spcBef>
              <a:spcAft>
                <a:spcPts val="1800"/>
              </a:spcAft>
              <a:buNone/>
            </a:pPr>
            <a:endParaRPr lang="en" dirty="0">
              <a:solidFill>
                <a:srgbClr val="7030A0"/>
              </a:solidFill>
            </a:endParaRPr>
          </a:p>
          <a:p>
            <a:pPr marL="0" lvl="0" indent="0" algn="l" rtl="0">
              <a:spcBef>
                <a:spcPts val="0"/>
              </a:spcBef>
              <a:spcAft>
                <a:spcPts val="1800"/>
              </a:spcAft>
              <a:buNone/>
            </a:pPr>
            <a:endParaRPr lang="en" dirty="0">
              <a:solidFill>
                <a:srgbClr val="7030A0"/>
              </a:solidFill>
            </a:endParaRPr>
          </a:p>
        </p:txBody>
      </p:sp>
      <p:sp>
        <p:nvSpPr>
          <p:cNvPr id="3202" name="Google Shape;3202;p61"/>
          <p:cNvSpPr txBox="1">
            <a:spLocks noGrp="1"/>
          </p:cNvSpPr>
          <p:nvPr>
            <p:ph type="subTitle" idx="2"/>
          </p:nvPr>
        </p:nvSpPr>
        <p:spPr>
          <a:xfrm>
            <a:off x="3746879" y="773153"/>
            <a:ext cx="2442300" cy="4463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00B0F0"/>
                </a:solidFill>
              </a:rPr>
              <a:t>Administratrice</a:t>
            </a:r>
            <a:endParaRPr b="1" dirty="0">
              <a:solidFill>
                <a:srgbClr val="00B0F0"/>
              </a:solidFill>
            </a:endParaRPr>
          </a:p>
        </p:txBody>
      </p:sp>
      <p:sp>
        <p:nvSpPr>
          <p:cNvPr id="3203" name="Google Shape;3203;p61"/>
          <p:cNvSpPr txBox="1">
            <a:spLocks noGrp="1"/>
          </p:cNvSpPr>
          <p:nvPr>
            <p:ph type="subTitle" idx="3"/>
          </p:nvPr>
        </p:nvSpPr>
        <p:spPr>
          <a:xfrm>
            <a:off x="99134" y="1725743"/>
            <a:ext cx="4350040" cy="3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a:solidFill>
                  <a:srgbClr val="002060"/>
                </a:solidFill>
              </a:rPr>
              <a:t>Bedjaoui Lilia Educatrice </a:t>
            </a:r>
            <a:r>
              <a:rPr lang="en" sz="1400" dirty="0" smtClean="0">
                <a:solidFill>
                  <a:srgbClr val="002060"/>
                </a:solidFill>
              </a:rPr>
              <a:t>Specialisée </a:t>
            </a:r>
            <a:endParaRPr sz="1400" dirty="0">
              <a:solidFill>
                <a:srgbClr val="002060"/>
              </a:solidFill>
            </a:endParaRPr>
          </a:p>
        </p:txBody>
      </p:sp>
      <p:sp>
        <p:nvSpPr>
          <p:cNvPr id="3204" name="Google Shape;3204;p61"/>
          <p:cNvSpPr txBox="1">
            <a:spLocks noGrp="1"/>
          </p:cNvSpPr>
          <p:nvPr>
            <p:ph type="subTitle" idx="4"/>
          </p:nvPr>
        </p:nvSpPr>
        <p:spPr>
          <a:xfrm>
            <a:off x="4449174" y="1690739"/>
            <a:ext cx="2442300" cy="4186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solidFill>
                  <a:srgbClr val="00B0F0"/>
                </a:solidFill>
              </a:rPr>
              <a:t>Collaboratrice</a:t>
            </a:r>
            <a:r>
              <a:rPr lang="en-US" b="1" dirty="0">
                <a:solidFill>
                  <a:srgbClr val="00B0F0"/>
                </a:solidFill>
              </a:rPr>
              <a:t> </a:t>
            </a:r>
            <a:r>
              <a:rPr lang="en-US" b="1" dirty="0" err="1">
                <a:solidFill>
                  <a:srgbClr val="00B0F0"/>
                </a:solidFill>
              </a:rPr>
              <a:t>polyvalente</a:t>
            </a:r>
            <a:endParaRPr b="1" dirty="0">
              <a:solidFill>
                <a:srgbClr val="00B0F0"/>
              </a:solidFill>
            </a:endParaRPr>
          </a:p>
        </p:txBody>
      </p:sp>
      <p:sp>
        <p:nvSpPr>
          <p:cNvPr id="57" name="Google Shape;3201;p61">
            <a:extLst>
              <a:ext uri="{FF2B5EF4-FFF2-40B4-BE49-F238E27FC236}">
                <a16:creationId xmlns:a16="http://schemas.microsoft.com/office/drawing/2014/main" xmlns="" id="{29961890-6201-7768-E780-4DF3BE3361CB}"/>
              </a:ext>
            </a:extLst>
          </p:cNvPr>
          <p:cNvSpPr txBox="1">
            <a:spLocks/>
          </p:cNvSpPr>
          <p:nvPr/>
        </p:nvSpPr>
        <p:spPr>
          <a:xfrm>
            <a:off x="-180482" y="1243885"/>
            <a:ext cx="5688420" cy="6041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pPr marL="0" indent="0">
              <a:spcAft>
                <a:spcPts val="1600"/>
              </a:spcAft>
            </a:pPr>
            <a:r>
              <a:rPr lang="fr-FR" sz="1400" dirty="0" err="1">
                <a:solidFill>
                  <a:srgbClr val="002060"/>
                </a:solidFill>
              </a:rPr>
              <a:t>Taguedda</a:t>
            </a:r>
            <a:r>
              <a:rPr lang="fr-FR" sz="1400" dirty="0">
                <a:solidFill>
                  <a:srgbClr val="002060"/>
                </a:solidFill>
              </a:rPr>
              <a:t> </a:t>
            </a:r>
            <a:r>
              <a:rPr lang="fr-FR" sz="1400" dirty="0" err="1">
                <a:solidFill>
                  <a:srgbClr val="002060"/>
                </a:solidFill>
              </a:rPr>
              <a:t>Ismahane</a:t>
            </a:r>
            <a:r>
              <a:rPr lang="fr-FR" sz="1400" dirty="0">
                <a:solidFill>
                  <a:srgbClr val="002060"/>
                </a:solidFill>
              </a:rPr>
              <a:t> </a:t>
            </a:r>
            <a:r>
              <a:rPr lang="fr-FR" sz="1400" dirty="0" err="1" smtClean="0">
                <a:solidFill>
                  <a:srgbClr val="002060"/>
                </a:solidFill>
              </a:rPr>
              <a:t>Diplomée</a:t>
            </a:r>
            <a:r>
              <a:rPr lang="fr-FR" sz="1400" dirty="0" smtClean="0">
                <a:solidFill>
                  <a:srgbClr val="002060"/>
                </a:solidFill>
              </a:rPr>
              <a:t> </a:t>
            </a:r>
            <a:r>
              <a:rPr lang="fr-FR" sz="1400" dirty="0">
                <a:solidFill>
                  <a:srgbClr val="002060"/>
                </a:solidFill>
              </a:rPr>
              <a:t>en Marketing Digital</a:t>
            </a:r>
          </a:p>
        </p:txBody>
      </p:sp>
      <p:sp>
        <p:nvSpPr>
          <p:cNvPr id="58" name="Google Shape;3202;p61">
            <a:extLst>
              <a:ext uri="{FF2B5EF4-FFF2-40B4-BE49-F238E27FC236}">
                <a16:creationId xmlns:a16="http://schemas.microsoft.com/office/drawing/2014/main" xmlns="" id="{257F1F57-D02C-D607-A3E4-FE3FB35D0BBA}"/>
              </a:ext>
            </a:extLst>
          </p:cNvPr>
          <p:cNvSpPr txBox="1">
            <a:spLocks/>
          </p:cNvSpPr>
          <p:nvPr/>
        </p:nvSpPr>
        <p:spPr>
          <a:xfrm>
            <a:off x="5507938" y="1231071"/>
            <a:ext cx="2442300" cy="334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1pPr>
            <a:lvl2pPr marL="914400" marR="0" lvl="1"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2pPr>
            <a:lvl3pPr marL="1371600" marR="0" lvl="2"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3pPr>
            <a:lvl4pPr marL="1828800" marR="0" lvl="3"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4pPr>
            <a:lvl5pPr marL="2286000" marR="0" lvl="4"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5pPr>
            <a:lvl6pPr marL="2743200" marR="0" lvl="5"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6pPr>
            <a:lvl7pPr marL="3200400" marR="0" lvl="6"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7pPr>
            <a:lvl8pPr marL="3657600" marR="0" lvl="7"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8pPr>
            <a:lvl9pPr marL="4114800" marR="0" lvl="8"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9pPr>
          </a:lstStyle>
          <a:p>
            <a:pPr marL="0" indent="0"/>
            <a:r>
              <a:rPr lang="fr-FR" dirty="0" err="1" smtClean="0">
                <a:solidFill>
                  <a:srgbClr val="0070C0"/>
                </a:solidFill>
              </a:rPr>
              <a:t>Community</a:t>
            </a:r>
            <a:r>
              <a:rPr lang="fr-FR" dirty="0" smtClean="0">
                <a:solidFill>
                  <a:srgbClr val="0070C0"/>
                </a:solidFill>
              </a:rPr>
              <a:t> Manager</a:t>
            </a:r>
            <a:endParaRPr lang="fr-FR" dirty="0">
              <a:solidFill>
                <a:srgbClr val="0070C0"/>
              </a:solidFill>
            </a:endParaRPr>
          </a:p>
        </p:txBody>
      </p:sp>
      <p:sp>
        <p:nvSpPr>
          <p:cNvPr id="3227" name="Google Shape;3203;p61">
            <a:extLst>
              <a:ext uri="{FF2B5EF4-FFF2-40B4-BE49-F238E27FC236}">
                <a16:creationId xmlns:a16="http://schemas.microsoft.com/office/drawing/2014/main" xmlns="" id="{E8A060CB-858A-E9FC-E8EA-DEA38CC4D6DE}"/>
              </a:ext>
            </a:extLst>
          </p:cNvPr>
          <p:cNvSpPr txBox="1">
            <a:spLocks/>
          </p:cNvSpPr>
          <p:nvPr/>
        </p:nvSpPr>
        <p:spPr>
          <a:xfrm>
            <a:off x="99134" y="2147981"/>
            <a:ext cx="4505898" cy="39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pPr marL="0" indent="0" algn="l">
              <a:spcAft>
                <a:spcPts val="1600"/>
              </a:spcAft>
            </a:pPr>
            <a:r>
              <a:rPr lang="fr-FR" sz="1400" dirty="0" err="1" smtClean="0">
                <a:solidFill>
                  <a:srgbClr val="002060"/>
                </a:solidFill>
              </a:rPr>
              <a:t>Hasses</a:t>
            </a:r>
            <a:r>
              <a:rPr lang="fr-FR" sz="1400" dirty="0" smtClean="0">
                <a:solidFill>
                  <a:srgbClr val="002060"/>
                </a:solidFill>
              </a:rPr>
              <a:t> Maya </a:t>
            </a:r>
            <a:r>
              <a:rPr lang="en" sz="1400" dirty="0" smtClean="0">
                <a:solidFill>
                  <a:srgbClr val="002060"/>
                </a:solidFill>
              </a:rPr>
              <a:t>Educatrice Specialisée</a:t>
            </a:r>
            <a:endParaRPr lang="fr-FR" sz="1400" dirty="0">
              <a:solidFill>
                <a:srgbClr val="002060"/>
              </a:solidFill>
            </a:endParaRPr>
          </a:p>
        </p:txBody>
      </p:sp>
      <p:sp>
        <p:nvSpPr>
          <p:cNvPr id="3256" name="Google Shape;3204;p61">
            <a:extLst>
              <a:ext uri="{FF2B5EF4-FFF2-40B4-BE49-F238E27FC236}">
                <a16:creationId xmlns:a16="http://schemas.microsoft.com/office/drawing/2014/main" xmlns="" id="{C95C066E-AE74-90E7-A049-4E148D4B6CCD}"/>
              </a:ext>
            </a:extLst>
          </p:cNvPr>
          <p:cNvSpPr txBox="1">
            <a:spLocks/>
          </p:cNvSpPr>
          <p:nvPr/>
        </p:nvSpPr>
        <p:spPr>
          <a:xfrm>
            <a:off x="5507938" y="1975181"/>
            <a:ext cx="2442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1pPr>
            <a:lvl2pPr marL="914400" marR="0" lvl="1"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2pPr>
            <a:lvl3pPr marL="1371600" marR="0" lvl="2"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3pPr>
            <a:lvl4pPr marL="1828800" marR="0" lvl="3"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4pPr>
            <a:lvl5pPr marL="2286000" marR="0" lvl="4"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5pPr>
            <a:lvl6pPr marL="2743200" marR="0" lvl="5"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6pPr>
            <a:lvl7pPr marL="3200400" marR="0" lvl="6"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7pPr>
            <a:lvl8pPr marL="3657600" marR="0" lvl="7"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8pPr>
            <a:lvl9pPr marL="4114800" marR="0" lvl="8"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9pPr>
          </a:lstStyle>
          <a:p>
            <a:pPr marL="0" indent="0" defTabSz="685800">
              <a:buClr>
                <a:schemeClr val="accent1"/>
              </a:buClr>
            </a:pPr>
            <a:r>
              <a:rPr lang="en-US" sz="1350" b="1" dirty="0" err="1">
                <a:solidFill>
                  <a:srgbClr val="00B0F0"/>
                </a:solidFill>
                <a:latin typeface="+mn-lt"/>
                <a:ea typeface="+mn-ea"/>
                <a:cs typeface="+mn-cs"/>
              </a:rPr>
              <a:t>Stagiaire</a:t>
            </a:r>
            <a:r>
              <a:rPr lang="en-US" sz="1350" b="1" dirty="0">
                <a:solidFill>
                  <a:srgbClr val="00B0F0"/>
                </a:solidFill>
                <a:latin typeface="+mn-lt"/>
                <a:ea typeface="+mn-ea"/>
                <a:cs typeface="+mn-cs"/>
              </a:rPr>
              <a:t> </a:t>
            </a:r>
            <a:r>
              <a:rPr lang="en-US" sz="1350" b="1" dirty="0" err="1">
                <a:solidFill>
                  <a:srgbClr val="00B0F0"/>
                </a:solidFill>
                <a:latin typeface="+mn-lt"/>
                <a:ea typeface="+mn-ea"/>
                <a:cs typeface="+mn-cs"/>
              </a:rPr>
              <a:t>polyvalente</a:t>
            </a:r>
            <a:endParaRPr lang="en-US" sz="1350" b="1" dirty="0">
              <a:solidFill>
                <a:srgbClr val="00B0F0"/>
              </a:solidFill>
              <a:latin typeface="+mn-lt"/>
              <a:ea typeface="+mn-ea"/>
              <a:cs typeface="+mn-cs"/>
            </a:endParaRPr>
          </a:p>
        </p:txBody>
      </p:sp>
      <p:pic>
        <p:nvPicPr>
          <p:cNvPr id="3260" name="Image 3259">
            <a:extLst>
              <a:ext uri="{FF2B5EF4-FFF2-40B4-BE49-F238E27FC236}">
                <a16:creationId xmlns:a16="http://schemas.microsoft.com/office/drawing/2014/main" xmlns="" id="{1EDD4B69-6AB4-606E-0CE4-269678848EAD}"/>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600735" y="2832323"/>
            <a:ext cx="4350040" cy="2133386"/>
          </a:xfrm>
          <a:prstGeom prst="rect">
            <a:avLst/>
          </a:prstGeom>
        </p:spPr>
      </p:pic>
      <p:sp>
        <p:nvSpPr>
          <p:cNvPr id="3" name="Google Shape;3203;p61">
            <a:extLst>
              <a:ext uri="{FF2B5EF4-FFF2-40B4-BE49-F238E27FC236}">
                <a16:creationId xmlns:a16="http://schemas.microsoft.com/office/drawing/2014/main" xmlns="" id="{77161B05-416E-9866-279F-6BC468D8EBA4}"/>
              </a:ext>
            </a:extLst>
          </p:cNvPr>
          <p:cNvSpPr txBox="1">
            <a:spLocks/>
          </p:cNvSpPr>
          <p:nvPr/>
        </p:nvSpPr>
        <p:spPr>
          <a:xfrm>
            <a:off x="0" y="4435599"/>
            <a:ext cx="4922047" cy="39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pPr marL="0" indent="0">
              <a:spcAft>
                <a:spcPts val="1600"/>
              </a:spcAft>
            </a:pPr>
            <a:r>
              <a:rPr lang="en-US" dirty="0" err="1">
                <a:solidFill>
                  <a:srgbClr val="0070C0"/>
                </a:solidFill>
              </a:rPr>
              <a:t>Alioua</a:t>
            </a:r>
            <a:r>
              <a:rPr lang="en-US" dirty="0">
                <a:solidFill>
                  <a:srgbClr val="0070C0"/>
                </a:solidFill>
              </a:rPr>
              <a:t> </a:t>
            </a:r>
            <a:r>
              <a:rPr lang="en-US" dirty="0" err="1">
                <a:solidFill>
                  <a:srgbClr val="0070C0"/>
                </a:solidFill>
              </a:rPr>
              <a:t>Fadela</a:t>
            </a:r>
            <a:r>
              <a:rPr lang="en-US" dirty="0">
                <a:solidFill>
                  <a:srgbClr val="0070C0"/>
                </a:solidFill>
              </a:rPr>
              <a:t> </a:t>
            </a:r>
            <a:r>
              <a:rPr lang="en-US" dirty="0" err="1">
                <a:solidFill>
                  <a:srgbClr val="0070C0"/>
                </a:solidFill>
              </a:rPr>
              <a:t>Fondatrice</a:t>
            </a:r>
            <a:r>
              <a:rPr lang="en-US" dirty="0">
                <a:solidFill>
                  <a:srgbClr val="0070C0"/>
                </a:solidFill>
              </a:rPr>
              <a:t>, Art </a:t>
            </a:r>
            <a:r>
              <a:rPr lang="en-US" dirty="0" err="1">
                <a:solidFill>
                  <a:srgbClr val="0070C0"/>
                </a:solidFill>
              </a:rPr>
              <a:t>therapeute</a:t>
            </a:r>
            <a:endParaRPr lang="fr-FR" dirty="0">
              <a:solidFill>
                <a:srgbClr val="0070C0"/>
              </a:solidFill>
            </a:endParaRPr>
          </a:p>
        </p:txBody>
      </p:sp>
      <p:sp>
        <p:nvSpPr>
          <p:cNvPr id="13" name="Google Shape;3203;p61">
            <a:extLst>
              <a:ext uri="{FF2B5EF4-FFF2-40B4-BE49-F238E27FC236}">
                <a16:creationId xmlns:a16="http://schemas.microsoft.com/office/drawing/2014/main" xmlns="" id="{E8A060CB-858A-E9FC-E8EA-DEA38CC4D6DE}"/>
              </a:ext>
            </a:extLst>
          </p:cNvPr>
          <p:cNvSpPr txBox="1">
            <a:spLocks/>
          </p:cNvSpPr>
          <p:nvPr/>
        </p:nvSpPr>
        <p:spPr>
          <a:xfrm>
            <a:off x="94837" y="2547881"/>
            <a:ext cx="4505898" cy="39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pPr marL="0" indent="0" algn="l">
              <a:spcAft>
                <a:spcPts val="1600"/>
              </a:spcAft>
            </a:pPr>
            <a:r>
              <a:rPr lang="fr-FR" sz="1400" dirty="0" err="1">
                <a:solidFill>
                  <a:srgbClr val="002060"/>
                </a:solidFill>
              </a:rPr>
              <a:t>Hasses</a:t>
            </a:r>
            <a:r>
              <a:rPr lang="fr-FR" sz="1400" dirty="0">
                <a:solidFill>
                  <a:srgbClr val="002060"/>
                </a:solidFill>
              </a:rPr>
              <a:t> Tarek </a:t>
            </a:r>
            <a:r>
              <a:rPr lang="en" sz="1400" dirty="0">
                <a:solidFill>
                  <a:srgbClr val="002060"/>
                </a:solidFill>
              </a:rPr>
              <a:t>Educateur Specialisé</a:t>
            </a:r>
            <a:endParaRPr lang="fr-FR" sz="1400" dirty="0">
              <a:solidFill>
                <a:srgbClr val="002060"/>
              </a:solidFill>
            </a:endParaRPr>
          </a:p>
        </p:txBody>
      </p:sp>
      <p:sp>
        <p:nvSpPr>
          <p:cNvPr id="15" name="Google Shape;3204;p61">
            <a:extLst>
              <a:ext uri="{FF2B5EF4-FFF2-40B4-BE49-F238E27FC236}">
                <a16:creationId xmlns:a16="http://schemas.microsoft.com/office/drawing/2014/main" xmlns="" id="{C95C066E-AE74-90E7-A049-4E148D4B6CCD}"/>
              </a:ext>
            </a:extLst>
          </p:cNvPr>
          <p:cNvSpPr txBox="1">
            <a:spLocks/>
          </p:cNvSpPr>
          <p:nvPr/>
        </p:nvSpPr>
        <p:spPr>
          <a:xfrm>
            <a:off x="5503641" y="2388721"/>
            <a:ext cx="2442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1pPr>
            <a:lvl2pPr marL="914400" marR="0" lvl="1"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2pPr>
            <a:lvl3pPr marL="1371600" marR="0" lvl="2"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3pPr>
            <a:lvl4pPr marL="1828800" marR="0" lvl="3"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4pPr>
            <a:lvl5pPr marL="2286000" marR="0" lvl="4"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5pPr>
            <a:lvl6pPr marL="2743200" marR="0" lvl="5"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6pPr>
            <a:lvl7pPr marL="3200400" marR="0" lvl="6"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7pPr>
            <a:lvl8pPr marL="3657600" marR="0" lvl="7"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8pPr>
            <a:lvl9pPr marL="4114800" marR="0" lvl="8"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9pPr>
          </a:lstStyle>
          <a:p>
            <a:pPr marL="0" indent="0" defTabSz="685800">
              <a:buClr>
                <a:schemeClr val="accent1"/>
              </a:buClr>
            </a:pPr>
            <a:r>
              <a:rPr lang="en-US" sz="1350" b="1" dirty="0" err="1">
                <a:solidFill>
                  <a:srgbClr val="00B0F0"/>
                </a:solidFill>
                <a:latin typeface="+mn-lt"/>
                <a:ea typeface="+mn-ea"/>
                <a:cs typeface="+mn-cs"/>
              </a:rPr>
              <a:t>Stagiaire</a:t>
            </a:r>
            <a:r>
              <a:rPr lang="en-US" sz="1350" b="1" dirty="0">
                <a:solidFill>
                  <a:srgbClr val="00B0F0"/>
                </a:solidFill>
                <a:latin typeface="+mn-lt"/>
                <a:ea typeface="+mn-ea"/>
                <a:cs typeface="+mn-cs"/>
              </a:rPr>
              <a:t> </a:t>
            </a:r>
            <a:r>
              <a:rPr lang="en-US" sz="1350" b="1" dirty="0" smtClean="0">
                <a:solidFill>
                  <a:srgbClr val="00B0F0"/>
                </a:solidFill>
                <a:latin typeface="+mn-lt"/>
                <a:ea typeface="+mn-ea"/>
                <a:cs typeface="+mn-cs"/>
              </a:rPr>
              <a:t>polyvalent</a:t>
            </a:r>
            <a:endParaRPr lang="en-US" sz="1350" b="1" dirty="0">
              <a:solidFill>
                <a:srgbClr val="00B0F0"/>
              </a:solidFill>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61"/>
          <p:cNvSpPr txBox="1">
            <a:spLocks noGrp="1"/>
          </p:cNvSpPr>
          <p:nvPr>
            <p:ph type="title"/>
          </p:nvPr>
        </p:nvSpPr>
        <p:spPr>
          <a:xfrm>
            <a:off x="1208334" y="154881"/>
            <a:ext cx="58901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rPr>
              <a:t>Massir </a:t>
            </a:r>
            <a:r>
              <a:rPr lang="en" dirty="0">
                <a:solidFill>
                  <a:srgbClr val="FF0000"/>
                </a:solidFill>
              </a:rPr>
              <a:t>Orientation Boumerdes</a:t>
            </a:r>
            <a:endParaRPr dirty="0">
              <a:solidFill>
                <a:srgbClr val="FF0000"/>
              </a:solidFill>
            </a:endParaRPr>
          </a:p>
        </p:txBody>
      </p:sp>
      <p:sp>
        <p:nvSpPr>
          <p:cNvPr id="3227" name="Google Shape;3203;p61">
            <a:extLst>
              <a:ext uri="{FF2B5EF4-FFF2-40B4-BE49-F238E27FC236}">
                <a16:creationId xmlns:a16="http://schemas.microsoft.com/office/drawing/2014/main" xmlns="" id="{E8A060CB-858A-E9FC-E8EA-DEA38CC4D6DE}"/>
              </a:ext>
            </a:extLst>
          </p:cNvPr>
          <p:cNvSpPr txBox="1">
            <a:spLocks/>
          </p:cNvSpPr>
          <p:nvPr/>
        </p:nvSpPr>
        <p:spPr>
          <a:xfrm>
            <a:off x="413685" y="670310"/>
            <a:ext cx="7479413" cy="15023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r>
              <a:rPr lang="fr-FR" sz="1400" b="1" dirty="0" err="1">
                <a:solidFill>
                  <a:srgbClr val="002060"/>
                </a:solidFill>
                <a:latin typeface="+mj-lt"/>
              </a:rPr>
              <a:t>Massir</a:t>
            </a:r>
            <a:r>
              <a:rPr lang="fr-FR" sz="1400" b="1" dirty="0">
                <a:solidFill>
                  <a:srgbClr val="002060"/>
                </a:solidFill>
                <a:latin typeface="+mj-lt"/>
              </a:rPr>
              <a:t> Orientation a permis aujourd’hui à beaucoup de jeunes talents: autistes, trisomiques ou ayants des </a:t>
            </a:r>
            <a:r>
              <a:rPr lang="fr-FR" sz="1400" b="1" dirty="0" err="1">
                <a:solidFill>
                  <a:srgbClr val="002060"/>
                </a:solidFill>
                <a:latin typeface="+mj-lt"/>
              </a:rPr>
              <a:t>des</a:t>
            </a:r>
            <a:r>
              <a:rPr lang="fr-FR" sz="1400" b="1" dirty="0">
                <a:solidFill>
                  <a:srgbClr val="002060"/>
                </a:solidFill>
                <a:latin typeface="+mj-lt"/>
              </a:rPr>
              <a:t> troubles exécutifs de l’</a:t>
            </a:r>
            <a:r>
              <a:rPr lang="fr-FR" sz="1400" b="1" dirty="0" err="1">
                <a:solidFill>
                  <a:srgbClr val="002060"/>
                </a:solidFill>
                <a:latin typeface="+mj-lt"/>
              </a:rPr>
              <a:t>apprentissage,de</a:t>
            </a:r>
            <a:r>
              <a:rPr lang="fr-FR" sz="1400" b="1" dirty="0">
                <a:solidFill>
                  <a:srgbClr val="002060"/>
                </a:solidFill>
                <a:latin typeface="+mj-lt"/>
              </a:rPr>
              <a:t> trouver la formation professionnelle ou le métier qui leur correspond et pouvoir ainsi s’insérer avec confiance et autonomie en société. Je ne peux qu’être fière de </a:t>
            </a:r>
            <a:r>
              <a:rPr lang="fr-FR" sz="1400" b="1" dirty="0" err="1">
                <a:solidFill>
                  <a:srgbClr val="002060"/>
                </a:solidFill>
                <a:latin typeface="+mj-lt"/>
              </a:rPr>
              <a:t>Wanis</a:t>
            </a:r>
            <a:r>
              <a:rPr lang="fr-FR" sz="1400" b="1" dirty="0">
                <a:solidFill>
                  <a:srgbClr val="002060"/>
                </a:solidFill>
                <a:latin typeface="+mj-lt"/>
              </a:rPr>
              <a:t>, qui a terminé sa formation en horticulture ou Salim, qui travaille dans un bureau d’études d’architecture , </a:t>
            </a:r>
            <a:r>
              <a:rPr lang="fr-FR" sz="1400" b="1" dirty="0" err="1">
                <a:solidFill>
                  <a:srgbClr val="002060"/>
                </a:solidFill>
                <a:latin typeface="+mj-lt"/>
              </a:rPr>
              <a:t>Ines</a:t>
            </a:r>
            <a:r>
              <a:rPr lang="fr-FR" sz="1400" b="1" dirty="0">
                <a:solidFill>
                  <a:srgbClr val="002060"/>
                </a:solidFill>
                <a:latin typeface="+mj-lt"/>
              </a:rPr>
              <a:t> qui a entamé une formation en pâtisserie, des jeunes avec déficience mais capables d’entreprendre des projets d’avenir.</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79" y="2267712"/>
            <a:ext cx="1770590" cy="24725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564" y="2267712"/>
            <a:ext cx="1938839" cy="24725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492" y="2267712"/>
            <a:ext cx="2031226" cy="24615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807" y="2273198"/>
            <a:ext cx="2009851" cy="24505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86647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61"/>
          <p:cNvSpPr txBox="1">
            <a:spLocks noGrp="1"/>
          </p:cNvSpPr>
          <p:nvPr>
            <p:ph type="title"/>
          </p:nvPr>
        </p:nvSpPr>
        <p:spPr>
          <a:xfrm>
            <a:off x="1208334" y="154881"/>
            <a:ext cx="58901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rPr>
              <a:t>Massir </a:t>
            </a:r>
            <a:r>
              <a:rPr lang="en" dirty="0">
                <a:solidFill>
                  <a:srgbClr val="FF0000"/>
                </a:solidFill>
              </a:rPr>
              <a:t>Orientation Boumerdes</a:t>
            </a:r>
            <a:endParaRPr dirty="0">
              <a:solidFill>
                <a:srgbClr val="FF000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03" y="819303"/>
            <a:ext cx="1673352" cy="2062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43" y="3094331"/>
            <a:ext cx="1747781" cy="1880006"/>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225" y="1027786"/>
            <a:ext cx="1443702" cy="1645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610" y="853909"/>
            <a:ext cx="2011682" cy="2114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1297" y="727581"/>
            <a:ext cx="1906867" cy="2289658"/>
          </a:xfrm>
          <a:prstGeom prst="rect">
            <a:avLst/>
          </a:prstGeom>
          <a:ln>
            <a:noFill/>
          </a:ln>
          <a:effectLst>
            <a:softEdge rad="112500"/>
          </a:effectLst>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524" y="2968002"/>
            <a:ext cx="1469597" cy="2049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0421" y="3251468"/>
            <a:ext cx="1373424" cy="1765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8150" y="3266869"/>
            <a:ext cx="1339456" cy="1755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4260" y="3094330"/>
            <a:ext cx="1492475" cy="1923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23320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61"/>
          <p:cNvSpPr txBox="1">
            <a:spLocks noGrp="1"/>
          </p:cNvSpPr>
          <p:nvPr>
            <p:ph type="title"/>
          </p:nvPr>
        </p:nvSpPr>
        <p:spPr>
          <a:xfrm>
            <a:off x="1208334" y="154881"/>
            <a:ext cx="58901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rPr>
              <a:t>Massir </a:t>
            </a:r>
            <a:r>
              <a:rPr lang="en" dirty="0">
                <a:solidFill>
                  <a:srgbClr val="FF0000"/>
                </a:solidFill>
              </a:rPr>
              <a:t>Orientation Boumerdes</a:t>
            </a:r>
            <a:endParaRPr dirty="0">
              <a:solidFill>
                <a:srgbClr val="FF0000"/>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56" y="636423"/>
            <a:ext cx="1594485" cy="2179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033" y="727581"/>
            <a:ext cx="1938299" cy="2179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456" y="3043791"/>
            <a:ext cx="1565453" cy="2018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20" y="3017803"/>
            <a:ext cx="1591321" cy="2018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7675" y="980238"/>
            <a:ext cx="4542510" cy="2933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6866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61"/>
          <p:cNvSpPr txBox="1">
            <a:spLocks noGrp="1"/>
          </p:cNvSpPr>
          <p:nvPr>
            <p:ph type="title"/>
          </p:nvPr>
        </p:nvSpPr>
        <p:spPr>
          <a:xfrm>
            <a:off x="1208334" y="154881"/>
            <a:ext cx="58901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rPr>
              <a:t>Massir </a:t>
            </a:r>
            <a:r>
              <a:rPr lang="en" dirty="0">
                <a:solidFill>
                  <a:srgbClr val="FF0000"/>
                </a:solidFill>
              </a:rPr>
              <a:t>Orientation Boumerdes</a:t>
            </a:r>
            <a:endParaRPr dirty="0">
              <a:solidFill>
                <a:srgbClr val="FF0000"/>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74" y="658368"/>
            <a:ext cx="2389313" cy="1550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681" y="652743"/>
            <a:ext cx="1565453" cy="1556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5944" y="658368"/>
            <a:ext cx="2038541" cy="1550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1615" y="652743"/>
            <a:ext cx="1726159" cy="1556448"/>
          </a:xfrm>
          <a:prstGeom prst="rect">
            <a:avLst/>
          </a:prstGeom>
          <a:ln w="88900" cap="sq" cmpd="thickThin">
            <a:solidFill>
              <a:srgbClr val="000000"/>
            </a:solidFill>
            <a:prstDash val="solid"/>
            <a:miter lim="800000"/>
          </a:ln>
          <a:effectLst>
            <a:innerShdw blurRad="76200">
              <a:srgbClr val="000000"/>
            </a:innerShdw>
          </a:effectLst>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574" y="2340863"/>
            <a:ext cx="2557920" cy="2611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5944" y="2340863"/>
            <a:ext cx="2352614" cy="26115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9407" y="2589579"/>
            <a:ext cx="2551176" cy="2114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3162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61"/>
          <p:cNvSpPr txBox="1">
            <a:spLocks noGrp="1"/>
          </p:cNvSpPr>
          <p:nvPr>
            <p:ph type="title"/>
          </p:nvPr>
        </p:nvSpPr>
        <p:spPr>
          <a:xfrm>
            <a:off x="1208334" y="154881"/>
            <a:ext cx="58901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rPr>
              <a:t>Massir </a:t>
            </a:r>
            <a:r>
              <a:rPr lang="en" dirty="0">
                <a:solidFill>
                  <a:srgbClr val="FF0000"/>
                </a:solidFill>
              </a:rPr>
              <a:t>Orientation Boumerdes</a:t>
            </a:r>
            <a:endParaRPr dirty="0">
              <a:solidFill>
                <a:srgbClr val="FF0000"/>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7" y="607162"/>
            <a:ext cx="3920947" cy="21360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4303663" y="525525"/>
            <a:ext cx="1651540" cy="191035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820" y="81805"/>
            <a:ext cx="2074407" cy="3487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76" y="2862617"/>
            <a:ext cx="1664957" cy="1839037"/>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864" y="1736675"/>
            <a:ext cx="1453434" cy="1525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3452" y="2862617"/>
            <a:ext cx="1836036" cy="1839037"/>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151673" y="3346457"/>
            <a:ext cx="1417462" cy="1688720"/>
          </a:xfrm>
          <a:prstGeom prst="rect">
            <a:avLst/>
          </a:prstGeom>
          <a:ln>
            <a:noFill/>
          </a:ln>
          <a:effectLst>
            <a:outerShdw blurRad="190500" algn="tl" rotWithShape="0">
              <a:srgbClr val="000000">
                <a:alpha val="70000"/>
              </a:srgbClr>
            </a:outerShdw>
          </a:effectLst>
        </p:spPr>
      </p:pic>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571291" y="2655007"/>
            <a:ext cx="2088353" cy="2836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4266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2582503-ECC5-3DD8-6C3F-C780B1844F56}"/>
              </a:ext>
            </a:extLst>
          </p:cNvPr>
          <p:cNvSpPr>
            <a:spLocks noGrp="1"/>
          </p:cNvSpPr>
          <p:nvPr>
            <p:ph type="title"/>
          </p:nvPr>
        </p:nvSpPr>
        <p:spPr>
          <a:xfrm>
            <a:off x="720000" y="306089"/>
            <a:ext cx="7201256" cy="617700"/>
          </a:xfrm>
        </p:spPr>
        <p:txBody>
          <a:bodyPr/>
          <a:lstStyle/>
          <a:p>
            <a:pPr algn="ctr"/>
            <a:r>
              <a:rPr lang="en-US" sz="3000" dirty="0" err="1">
                <a:solidFill>
                  <a:srgbClr val="004376"/>
                </a:solidFill>
              </a:rPr>
              <a:t>Vers</a:t>
            </a:r>
            <a:r>
              <a:rPr lang="en-US" sz="3000" dirty="0">
                <a:solidFill>
                  <a:srgbClr val="004376"/>
                </a:solidFill>
              </a:rPr>
              <a:t> un </a:t>
            </a:r>
            <a:r>
              <a:rPr lang="en-US" sz="3000" dirty="0" err="1">
                <a:solidFill>
                  <a:srgbClr val="004376"/>
                </a:solidFill>
              </a:rPr>
              <a:t>apprentissage</a:t>
            </a:r>
            <a:r>
              <a:rPr lang="en-US" sz="3000" dirty="0">
                <a:solidFill>
                  <a:srgbClr val="004376"/>
                </a:solidFill>
              </a:rPr>
              <a:t> </a:t>
            </a:r>
            <a:r>
              <a:rPr lang="en-US" sz="3000" dirty="0" err="1">
                <a:solidFill>
                  <a:srgbClr val="004376"/>
                </a:solidFill>
              </a:rPr>
              <a:t>inclusif</a:t>
            </a:r>
            <a:r>
              <a:rPr lang="en-US" sz="3000" dirty="0"/>
              <a:t/>
            </a:r>
            <a:br>
              <a:rPr lang="en-US" sz="3000" dirty="0"/>
            </a:br>
            <a:endParaRPr lang="fr-FR" sz="3000" dirty="0"/>
          </a:p>
        </p:txBody>
      </p:sp>
      <p:sp>
        <p:nvSpPr>
          <p:cNvPr id="5" name="Sous-titre 2">
            <a:extLst>
              <a:ext uri="{FF2B5EF4-FFF2-40B4-BE49-F238E27FC236}">
                <a16:creationId xmlns:a16="http://schemas.microsoft.com/office/drawing/2014/main" xmlns="" id="{070F92FE-6F7E-2563-8CF9-6EF61209D426}"/>
              </a:ext>
            </a:extLst>
          </p:cNvPr>
          <p:cNvSpPr txBox="1">
            <a:spLocks/>
          </p:cNvSpPr>
          <p:nvPr/>
        </p:nvSpPr>
        <p:spPr>
          <a:xfrm>
            <a:off x="285572" y="614939"/>
            <a:ext cx="8572856" cy="10497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1pPr>
            <a:lvl2pPr marL="914400" marR="0" lvl="1"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2pPr>
            <a:lvl3pPr marL="1371600" marR="0" lvl="2"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3pPr>
            <a:lvl4pPr marL="1828800" marR="0" lvl="3"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4pPr>
            <a:lvl5pPr marL="2286000" marR="0" lvl="4"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6pPr>
            <a:lvl7pPr marL="3200400" marR="0" lvl="6"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7pPr>
            <a:lvl8pPr marL="3657600" marR="0" lvl="7"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8pPr>
            <a:lvl9pPr marL="4114800" marR="0" lvl="8" indent="-317500" algn="l" rtl="0">
              <a:lnSpc>
                <a:spcPct val="100000"/>
              </a:lnSpc>
              <a:spcBef>
                <a:spcPts val="0"/>
              </a:spcBef>
              <a:spcAft>
                <a:spcPts val="0"/>
              </a:spcAft>
              <a:buClr>
                <a:schemeClr val="dk2"/>
              </a:buClr>
              <a:buSzPts val="1600"/>
              <a:buFont typeface="Source Sans Pro"/>
              <a:buNone/>
              <a:defRPr sz="1600" b="0" i="0" u="none" strike="noStrike" cap="none">
                <a:solidFill>
                  <a:schemeClr val="dk2"/>
                </a:solidFill>
                <a:latin typeface="Source Sans Pro"/>
                <a:ea typeface="Source Sans Pro"/>
                <a:cs typeface="Source Sans Pro"/>
                <a:sym typeface="Source Sans Pro"/>
              </a:defRPr>
            </a:lvl9pPr>
          </a:lstStyle>
          <a:p>
            <a:pPr marL="139700" indent="0"/>
            <a:endParaRPr lang="en-US" sz="1500" dirty="0">
              <a:ln w="0"/>
              <a:solidFill>
                <a:schemeClr val="tx1"/>
              </a:solidFill>
              <a:effectLst>
                <a:outerShdw blurRad="38100" dist="19050" dir="2700000" algn="tl" rotWithShape="0">
                  <a:schemeClr val="dk1">
                    <a:alpha val="40000"/>
                  </a:schemeClr>
                </a:outerShdw>
              </a:effectLst>
            </a:endParaRPr>
          </a:p>
          <a:p>
            <a:pPr marL="139700" indent="0"/>
            <a:r>
              <a:rPr lang="fr-FR" sz="1500" dirty="0">
                <a:ln w="0"/>
                <a:solidFill>
                  <a:srgbClr val="002060"/>
                </a:solidFill>
                <a:effectLst>
                  <a:outerShdw blurRad="38100" dist="19050" dir="2700000" algn="tl" rotWithShape="0">
                    <a:schemeClr val="dk1">
                      <a:alpha val="40000"/>
                    </a:schemeClr>
                  </a:outerShdw>
                </a:effectLst>
              </a:rPr>
              <a:t>Loi sur la promotion et l'insertion des personnes à besoins spécifiques leur assure l'intégration aux plans social et professionnel, par notamment la création de postes d'emploi, et leur garantit un revenu minimum. Cette loi donne accès au travail, fixant le pourcentage à 1% des effectifs.</a:t>
            </a:r>
          </a:p>
          <a:p>
            <a:pPr marL="139700" indent="0"/>
            <a:r>
              <a:rPr lang="fr-FR" sz="1500" dirty="0">
                <a:ln w="0"/>
                <a:solidFill>
                  <a:schemeClr val="tx1"/>
                </a:solidFill>
                <a:effectLst>
                  <a:outerShdw blurRad="38100" dist="19050" dir="2700000" algn="tl" rotWithShape="0">
                    <a:schemeClr val="dk1">
                      <a:alpha val="40000"/>
                    </a:schemeClr>
                  </a:outerShdw>
                </a:effectLst>
              </a:rPr>
              <a:t/>
            </a:r>
            <a:br>
              <a:rPr lang="fr-FR" sz="1500" dirty="0">
                <a:ln w="0"/>
                <a:solidFill>
                  <a:schemeClr val="tx1"/>
                </a:solidFill>
                <a:effectLst>
                  <a:outerShdw blurRad="38100" dist="19050" dir="2700000" algn="tl" rotWithShape="0">
                    <a:schemeClr val="dk1">
                      <a:alpha val="40000"/>
                    </a:schemeClr>
                  </a:outerShdw>
                </a:effectLst>
              </a:rPr>
            </a:br>
            <a:endParaRPr lang="en-US" sz="1500" dirty="0">
              <a:ln w="0"/>
              <a:solidFill>
                <a:schemeClr val="tx1"/>
              </a:solidFill>
              <a:effectLst>
                <a:outerShdw blurRad="38100" dist="19050" dir="2700000" algn="tl" rotWithShape="0">
                  <a:schemeClr val="dk1">
                    <a:alpha val="40000"/>
                  </a:schemeClr>
                </a:outerShdw>
              </a:effectLst>
            </a:endParaRPr>
          </a:p>
          <a:p>
            <a:pPr>
              <a:buFont typeface="Arial" panose="020B0604020202020204" pitchFamily="34" charset="0"/>
              <a:buChar char="•"/>
            </a:pPr>
            <a:endParaRPr lang="en-US" dirty="0">
              <a:ln w="0"/>
              <a:solidFill>
                <a:schemeClr val="tx1"/>
              </a:solidFill>
              <a:effectLst>
                <a:outerShdw blurRad="38100" dist="19050" dir="2700000" algn="tl" rotWithShape="0">
                  <a:schemeClr val="dk1">
                    <a:alpha val="40000"/>
                  </a:schemeClr>
                </a:outerShdw>
              </a:effectLst>
            </a:endParaRPr>
          </a:p>
        </p:txBody>
      </p:sp>
      <p:graphicFrame>
        <p:nvGraphicFramePr>
          <p:cNvPr id="11" name="Diagramme 10">
            <a:extLst>
              <a:ext uri="{FF2B5EF4-FFF2-40B4-BE49-F238E27FC236}">
                <a16:creationId xmlns:a16="http://schemas.microsoft.com/office/drawing/2014/main" xmlns="" id="{181F0924-D4C4-AF60-CA35-485740D76090}"/>
              </a:ext>
            </a:extLst>
          </p:cNvPr>
          <p:cNvGraphicFramePr/>
          <p:nvPr>
            <p:extLst>
              <p:ext uri="{D42A27DB-BD31-4B8C-83A1-F6EECF244321}">
                <p14:modId xmlns:p14="http://schemas.microsoft.com/office/powerpoint/2010/main" val="1776594061"/>
              </p:ext>
            </p:extLst>
          </p:nvPr>
        </p:nvGraphicFramePr>
        <p:xfrm>
          <a:off x="4030080" y="1679945"/>
          <a:ext cx="5198980" cy="329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ZoneTexte 14">
            <a:extLst>
              <a:ext uri="{FF2B5EF4-FFF2-40B4-BE49-F238E27FC236}">
                <a16:creationId xmlns:a16="http://schemas.microsoft.com/office/drawing/2014/main" xmlns="" id="{16A83104-8741-F77A-56A8-1BDC65A60E2D}"/>
              </a:ext>
            </a:extLst>
          </p:cNvPr>
          <p:cNvSpPr txBox="1"/>
          <p:nvPr/>
        </p:nvSpPr>
        <p:spPr>
          <a:xfrm>
            <a:off x="285572" y="1835311"/>
            <a:ext cx="4286428" cy="646331"/>
          </a:xfrm>
          <a:prstGeom prst="rect">
            <a:avLst/>
          </a:prstGeom>
          <a:noFill/>
        </p:spPr>
        <p:txBody>
          <a:bodyPr wrap="square" rtlCol="0">
            <a:spAutoFit/>
          </a:bodyPr>
          <a:lstStyle/>
          <a:p>
            <a:r>
              <a:rPr lang="en-US" dirty="0"/>
              <a:t>Personnes aux besoins </a:t>
            </a:r>
            <a:r>
              <a:rPr lang="en-US" dirty="0" smtClean="0"/>
              <a:t>specéfiques </a:t>
            </a:r>
            <a:r>
              <a:rPr lang="en-US" dirty="0"/>
              <a:t>en </a:t>
            </a:r>
            <a:r>
              <a:rPr lang="en-US" dirty="0" err="1" smtClean="0"/>
              <a:t>Algérie</a:t>
            </a:r>
            <a:endParaRPr lang="fr-FR" dirty="0"/>
          </a:p>
        </p:txBody>
      </p:sp>
      <p:sp>
        <p:nvSpPr>
          <p:cNvPr id="16" name="ZoneTexte 15">
            <a:extLst>
              <a:ext uri="{FF2B5EF4-FFF2-40B4-BE49-F238E27FC236}">
                <a16:creationId xmlns:a16="http://schemas.microsoft.com/office/drawing/2014/main" xmlns="" id="{03862B74-444D-F7D6-E02F-77CEDCCF6A4E}"/>
              </a:ext>
            </a:extLst>
          </p:cNvPr>
          <p:cNvSpPr txBox="1"/>
          <p:nvPr/>
        </p:nvSpPr>
        <p:spPr>
          <a:xfrm>
            <a:off x="437972" y="2934015"/>
            <a:ext cx="4286428" cy="646331"/>
          </a:xfrm>
          <a:prstGeom prst="rect">
            <a:avLst/>
          </a:prstGeom>
          <a:noFill/>
        </p:spPr>
        <p:txBody>
          <a:bodyPr wrap="square" rtlCol="0">
            <a:spAutoFit/>
          </a:bodyPr>
          <a:lstStyle/>
          <a:p>
            <a:r>
              <a:rPr lang="en-US" dirty="0" err="1"/>
              <a:t>Personnes</a:t>
            </a:r>
            <a:r>
              <a:rPr lang="en-US" dirty="0"/>
              <a:t> aux </a:t>
            </a:r>
            <a:r>
              <a:rPr lang="en-US" dirty="0" err="1"/>
              <a:t>besoins</a:t>
            </a:r>
            <a:r>
              <a:rPr lang="en-US" dirty="0"/>
              <a:t> </a:t>
            </a:r>
            <a:r>
              <a:rPr lang="en-US" dirty="0" err="1"/>
              <a:t>specefiques</a:t>
            </a:r>
            <a:r>
              <a:rPr lang="en-US" dirty="0"/>
              <a:t> </a:t>
            </a:r>
            <a:r>
              <a:rPr lang="en-US" dirty="0" err="1"/>
              <a:t>en</a:t>
            </a:r>
            <a:r>
              <a:rPr lang="en-US" dirty="0"/>
              <a:t> </a:t>
            </a:r>
            <a:r>
              <a:rPr lang="en-US" dirty="0" err="1"/>
              <a:t>Algerie</a:t>
            </a:r>
            <a:r>
              <a:rPr lang="en-US" dirty="0"/>
              <a:t>, </a:t>
            </a:r>
            <a:r>
              <a:rPr lang="en-US" dirty="0" err="1"/>
              <a:t>en</a:t>
            </a:r>
            <a:r>
              <a:rPr lang="en-US" dirty="0"/>
              <a:t> </a:t>
            </a:r>
            <a:r>
              <a:rPr lang="en-US" dirty="0" err="1"/>
              <a:t>echec</a:t>
            </a:r>
            <a:r>
              <a:rPr lang="en-US" dirty="0"/>
              <a:t> </a:t>
            </a:r>
            <a:r>
              <a:rPr lang="en-US" dirty="0" err="1"/>
              <a:t>scolaire</a:t>
            </a:r>
            <a:endParaRPr lang="fr-FR" dirty="0"/>
          </a:p>
        </p:txBody>
      </p:sp>
      <p:sp>
        <p:nvSpPr>
          <p:cNvPr id="17" name="ZoneTexte 16">
            <a:extLst>
              <a:ext uri="{FF2B5EF4-FFF2-40B4-BE49-F238E27FC236}">
                <a16:creationId xmlns:a16="http://schemas.microsoft.com/office/drawing/2014/main" xmlns="" id="{8B82AD29-2723-BC51-BB93-F626629AAF32}"/>
              </a:ext>
            </a:extLst>
          </p:cNvPr>
          <p:cNvSpPr txBox="1"/>
          <p:nvPr/>
        </p:nvSpPr>
        <p:spPr>
          <a:xfrm>
            <a:off x="384807" y="4252452"/>
            <a:ext cx="4286428" cy="646331"/>
          </a:xfrm>
          <a:prstGeom prst="rect">
            <a:avLst/>
          </a:prstGeom>
          <a:noFill/>
        </p:spPr>
        <p:txBody>
          <a:bodyPr wrap="square" rtlCol="0">
            <a:spAutoFit/>
          </a:bodyPr>
          <a:lstStyle/>
          <a:p>
            <a:r>
              <a:rPr lang="en-US" dirty="0"/>
              <a:t>Personnes aux besoins </a:t>
            </a:r>
            <a:r>
              <a:rPr lang="en-US" dirty="0" smtClean="0"/>
              <a:t>specéfiques </a:t>
            </a:r>
            <a:r>
              <a:rPr lang="en-US" dirty="0"/>
              <a:t>a Boumerdes en age </a:t>
            </a:r>
            <a:r>
              <a:rPr lang="en-US" dirty="0" err="1"/>
              <a:t>d’apprentissage</a:t>
            </a:r>
            <a:r>
              <a:rPr lang="en-US" dirty="0"/>
              <a:t> </a:t>
            </a:r>
            <a:endParaRPr lang="fr-FR" dirty="0"/>
          </a:p>
        </p:txBody>
      </p:sp>
    </p:spTree>
    <p:extLst>
      <p:ext uri="{BB962C8B-B14F-4D97-AF65-F5344CB8AC3E}">
        <p14:creationId xmlns:p14="http://schemas.microsoft.com/office/powerpoint/2010/main" val="552005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p52"/>
          <p:cNvSpPr txBox="1">
            <a:spLocks noGrp="1"/>
          </p:cNvSpPr>
          <p:nvPr>
            <p:ph type="title"/>
          </p:nvPr>
        </p:nvSpPr>
        <p:spPr>
          <a:xfrm>
            <a:off x="720000" y="445025"/>
            <a:ext cx="3704100" cy="13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Vous pouvez le rever, vous pouvez le faire</a:t>
            </a:r>
            <a:endParaRPr dirty="0"/>
          </a:p>
        </p:txBody>
      </p:sp>
      <p:sp>
        <p:nvSpPr>
          <p:cNvPr id="2695" name="Google Shape;2695;p52"/>
          <p:cNvSpPr txBox="1">
            <a:spLocks noGrp="1"/>
          </p:cNvSpPr>
          <p:nvPr>
            <p:ph type="subTitle" idx="1"/>
          </p:nvPr>
        </p:nvSpPr>
        <p:spPr>
          <a:xfrm>
            <a:off x="180173" y="1682976"/>
            <a:ext cx="3213023" cy="11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V</a:t>
            </a:r>
            <a:r>
              <a:rPr lang="en" dirty="0"/>
              <a:t>otre experience et expertise sont un attout pour rendre le projet Massir Orientation viable et a fort impact social !</a:t>
            </a:r>
            <a:endParaRPr dirty="0"/>
          </a:p>
        </p:txBody>
      </p:sp>
      <p:sp>
        <p:nvSpPr>
          <p:cNvPr id="2696" name="Google Shape;2696;p52"/>
          <p:cNvSpPr txBox="1"/>
          <p:nvPr/>
        </p:nvSpPr>
        <p:spPr>
          <a:xfrm>
            <a:off x="-4648200" y="-1733550"/>
            <a:ext cx="2381100" cy="20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cxnSp>
        <p:nvCxnSpPr>
          <p:cNvPr id="2697" name="Google Shape;2697;p52"/>
          <p:cNvCxnSpPr/>
          <p:nvPr/>
        </p:nvCxnSpPr>
        <p:spPr>
          <a:xfrm>
            <a:off x="1017458" y="1425174"/>
            <a:ext cx="1798500" cy="0"/>
          </a:xfrm>
          <a:prstGeom prst="straightConnector1">
            <a:avLst/>
          </a:prstGeom>
          <a:noFill/>
          <a:ln w="28575" cap="flat" cmpd="sng">
            <a:solidFill>
              <a:schemeClr val="accent1"/>
            </a:solidFill>
            <a:prstDash val="solid"/>
            <a:round/>
            <a:headEnd type="none" w="med" len="med"/>
            <a:tailEnd type="none" w="med" len="med"/>
          </a:ln>
        </p:spPr>
      </p:cxnSp>
      <p:pic>
        <p:nvPicPr>
          <p:cNvPr id="2698" name="Google Shape;2698;p52"/>
          <p:cNvPicPr preferRelativeResize="0"/>
          <p:nvPr/>
        </p:nvPicPr>
        <p:blipFill rotWithShape="1">
          <a:blip r:embed="rId3">
            <a:alphaModFix/>
          </a:blip>
          <a:srcRect l="5877" r="5877" b="-27730"/>
          <a:stretch/>
        </p:blipFill>
        <p:spPr>
          <a:xfrm>
            <a:off x="4378200" y="1326375"/>
            <a:ext cx="5284800" cy="5104500"/>
          </a:xfrm>
          <a:prstGeom prst="ellipse">
            <a:avLst/>
          </a:prstGeom>
          <a:noFill/>
          <a:ln>
            <a:noFill/>
          </a:ln>
        </p:spPr>
      </p:pic>
      <p:sp>
        <p:nvSpPr>
          <p:cNvPr id="2" name="Google Shape;3260;p62">
            <a:extLst>
              <a:ext uri="{FF2B5EF4-FFF2-40B4-BE49-F238E27FC236}">
                <a16:creationId xmlns:a16="http://schemas.microsoft.com/office/drawing/2014/main" xmlns="" id="{5472D49A-1766-4408-0C4A-B9AEEEDA2599}"/>
              </a:ext>
            </a:extLst>
          </p:cNvPr>
          <p:cNvSpPr txBox="1">
            <a:spLocks/>
          </p:cNvSpPr>
          <p:nvPr/>
        </p:nvSpPr>
        <p:spPr>
          <a:xfrm>
            <a:off x="6008476" y="139266"/>
            <a:ext cx="2070147" cy="79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chivo Black"/>
              <a:buNone/>
              <a:defRPr sz="2800" b="1"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9pPr>
          </a:lstStyle>
          <a:p>
            <a:pPr algn="l"/>
            <a:r>
              <a:rPr lang="fr-FR" sz="3200" dirty="0">
                <a:solidFill>
                  <a:srgbClr val="FF0000"/>
                </a:solidFill>
              </a:rPr>
              <a:t>MERCI</a:t>
            </a:r>
          </a:p>
        </p:txBody>
      </p:sp>
      <p:cxnSp>
        <p:nvCxnSpPr>
          <p:cNvPr id="3" name="Google Shape;3255;p61">
            <a:extLst>
              <a:ext uri="{FF2B5EF4-FFF2-40B4-BE49-F238E27FC236}">
                <a16:creationId xmlns:a16="http://schemas.microsoft.com/office/drawing/2014/main" xmlns="" id="{50447B98-ECEC-467F-55EB-5374A553FD10}"/>
              </a:ext>
            </a:extLst>
          </p:cNvPr>
          <p:cNvCxnSpPr/>
          <p:nvPr/>
        </p:nvCxnSpPr>
        <p:spPr>
          <a:xfrm>
            <a:off x="5881469" y="801883"/>
            <a:ext cx="1986000" cy="0"/>
          </a:xfrm>
          <a:prstGeom prst="straightConnector1">
            <a:avLst/>
          </a:prstGeom>
          <a:noFill/>
          <a:ln w="28575" cap="flat" cmpd="sng">
            <a:solidFill>
              <a:schemeClr val="accent1"/>
            </a:solidFill>
            <a:prstDash val="solid"/>
            <a:round/>
            <a:headEnd type="none" w="med" len="med"/>
            <a:tailEnd type="none" w="med" len="med"/>
          </a:ln>
        </p:spPr>
      </p:cxnSp>
      <p:sp>
        <p:nvSpPr>
          <p:cNvPr id="4" name="Google Shape;3126;p59">
            <a:extLst>
              <a:ext uri="{FF2B5EF4-FFF2-40B4-BE49-F238E27FC236}">
                <a16:creationId xmlns:a16="http://schemas.microsoft.com/office/drawing/2014/main" xmlns="" id="{A9C170CA-93E1-3CF8-8F1C-F2117DF9AF5D}"/>
              </a:ext>
            </a:extLst>
          </p:cNvPr>
          <p:cNvSpPr txBox="1">
            <a:spLocks/>
          </p:cNvSpPr>
          <p:nvPr/>
        </p:nvSpPr>
        <p:spPr>
          <a:xfrm>
            <a:off x="5224744" y="813129"/>
            <a:ext cx="3299450" cy="39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pPr marL="0" indent="0">
              <a:spcAft>
                <a:spcPts val="1600"/>
              </a:spcAft>
            </a:pPr>
            <a:r>
              <a:rPr lang="fr-FR" dirty="0"/>
              <a:t>Si vous avez des questions?</a:t>
            </a:r>
          </a:p>
        </p:txBody>
      </p:sp>
      <p:sp>
        <p:nvSpPr>
          <p:cNvPr id="5" name="Google Shape;3127;p59">
            <a:extLst>
              <a:ext uri="{FF2B5EF4-FFF2-40B4-BE49-F238E27FC236}">
                <a16:creationId xmlns:a16="http://schemas.microsoft.com/office/drawing/2014/main" xmlns="" id="{2D91625E-8633-7337-7BBC-5208E84094B4}"/>
              </a:ext>
            </a:extLst>
          </p:cNvPr>
          <p:cNvSpPr txBox="1">
            <a:spLocks/>
          </p:cNvSpPr>
          <p:nvPr/>
        </p:nvSpPr>
        <p:spPr>
          <a:xfrm>
            <a:off x="265409" y="3396776"/>
            <a:ext cx="3620289" cy="174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1pPr>
            <a:lvl2pPr marL="914400" marR="0" lvl="1"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2pPr>
            <a:lvl3pPr marL="1371600" marR="0" lvl="2"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3pPr>
            <a:lvl4pPr marL="1828800" marR="0" lvl="3"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4pPr>
            <a:lvl5pPr marL="2286000" marR="0" lvl="4"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5pPr>
            <a:lvl6pPr marL="2743200" marR="0" lvl="5"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6pPr>
            <a:lvl7pPr marL="3200400" marR="0" lvl="6"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7pPr>
            <a:lvl8pPr marL="3657600" marR="0" lvl="7"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8pPr>
            <a:lvl9pPr marL="4114800" marR="0" lvl="8" indent="-317500" algn="ctr" rtl="0">
              <a:lnSpc>
                <a:spcPct val="100000"/>
              </a:lnSpc>
              <a:spcBef>
                <a:spcPts val="0"/>
              </a:spcBef>
              <a:spcAft>
                <a:spcPts val="0"/>
              </a:spcAft>
              <a:buClr>
                <a:schemeClr val="dk2"/>
              </a:buClr>
              <a:buSzPts val="1400"/>
              <a:buFont typeface="Source Sans Pro"/>
              <a:buNone/>
              <a:defRPr sz="1400" b="0" i="0" u="none" strike="noStrike" cap="none">
                <a:solidFill>
                  <a:schemeClr val="dk2"/>
                </a:solidFill>
                <a:latin typeface="Source Sans Pro"/>
                <a:ea typeface="Source Sans Pro"/>
                <a:cs typeface="Source Sans Pro"/>
                <a:sym typeface="Source Sans Pro"/>
              </a:defRPr>
            </a:lvl9pPr>
          </a:lstStyle>
          <a:p>
            <a:pPr marL="0" indent="0"/>
            <a:endParaRPr lang="fr-FR" dirty="0"/>
          </a:p>
          <a:p>
            <a:pPr marL="0" indent="0"/>
            <a:endParaRPr lang="fr-FR" sz="1600" b="1" dirty="0">
              <a:solidFill>
                <a:srgbClr val="FF0000"/>
              </a:solidFill>
            </a:endParaRPr>
          </a:p>
          <a:p>
            <a:pPr marL="0" indent="0"/>
            <a:endParaRPr lang="fr-FR" sz="1600" b="1" dirty="0">
              <a:solidFill>
                <a:srgbClr val="FF0000"/>
              </a:solidFill>
            </a:endParaRPr>
          </a:p>
          <a:p>
            <a:pPr marL="0" indent="0"/>
            <a:r>
              <a:rPr lang="fr-FR" sz="1400" b="1" dirty="0">
                <a:solidFill>
                  <a:srgbClr val="002060"/>
                </a:solidFill>
              </a:rPr>
              <a:t>Mobile.</a:t>
            </a:r>
            <a:r>
              <a:rPr lang="fr-FR" sz="1400" b="1" dirty="0">
                <a:solidFill>
                  <a:srgbClr val="FF0000"/>
                </a:solidFill>
              </a:rPr>
              <a:t>  0553001890</a:t>
            </a:r>
          </a:p>
          <a:p>
            <a:pPr marL="0" indent="0"/>
            <a:r>
              <a:rPr lang="fr-FR" dirty="0">
                <a:hlinkClick r:id="rId4"/>
              </a:rPr>
              <a:t>https://www.linkedin.com/in/fadela-alioua-%C3%A9pouse-yadi-64747710</a:t>
            </a:r>
            <a:endParaRPr lang="fr-FR" dirty="0"/>
          </a:p>
          <a:p>
            <a:pPr marL="0" indent="0"/>
            <a:endParaRPr lang="fr-FR" dirty="0"/>
          </a:p>
          <a:p>
            <a:pPr marL="0" indent="0"/>
            <a:r>
              <a:rPr lang="fr-FR" dirty="0">
                <a:hlinkClick r:id="rId5"/>
              </a:rPr>
              <a:t>https://instagram.com/massir_orientation?igshid=YjNmNGQ3MDY=</a:t>
            </a:r>
            <a:endParaRPr lang="fr-FR" dirty="0"/>
          </a:p>
          <a:p>
            <a:pPr marL="0" indent="0"/>
            <a:endParaRPr lang="fr-FR" dirty="0"/>
          </a:p>
          <a:p>
            <a:pPr marL="0" indent="0"/>
            <a:endParaRPr lang="fr-FR" dirty="0"/>
          </a:p>
          <a:p>
            <a:pPr marL="0" indent="0"/>
            <a:endParaRPr lang="fr-FR" dirty="0"/>
          </a:p>
        </p:txBody>
      </p:sp>
      <p:sp>
        <p:nvSpPr>
          <p:cNvPr id="6" name="Google Shape;3126;p59">
            <a:extLst>
              <a:ext uri="{FF2B5EF4-FFF2-40B4-BE49-F238E27FC236}">
                <a16:creationId xmlns:a16="http://schemas.microsoft.com/office/drawing/2014/main" xmlns="" id="{DACD1F1B-E0B3-8CBA-19AB-D91DB3DC9E06}"/>
              </a:ext>
            </a:extLst>
          </p:cNvPr>
          <p:cNvSpPr txBox="1">
            <a:spLocks/>
          </p:cNvSpPr>
          <p:nvPr/>
        </p:nvSpPr>
        <p:spPr>
          <a:xfrm>
            <a:off x="425828" y="2996876"/>
            <a:ext cx="3299450" cy="39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600"/>
              <a:buFont typeface="Archivo Black"/>
              <a:buNone/>
              <a:defRPr sz="1600" b="0" i="0" u="none" strike="noStrike" cap="none">
                <a:solidFill>
                  <a:schemeClr val="accent2"/>
                </a:solidFill>
                <a:latin typeface="Archivo Black"/>
                <a:ea typeface="Archivo Black"/>
                <a:cs typeface="Archivo Black"/>
                <a:sym typeface="Archivo Black"/>
              </a:defRPr>
            </a:lvl1pPr>
            <a:lvl2pPr marL="914400" marR="0" lvl="1"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2pPr>
            <a:lvl3pPr marL="1371600" marR="0" lvl="2"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3pPr>
            <a:lvl4pPr marL="1828800" marR="0" lvl="3"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4pPr>
            <a:lvl5pPr marL="2286000" marR="0" lvl="4"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5pPr>
            <a:lvl6pPr marL="2743200" marR="0" lvl="5"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6pPr>
            <a:lvl7pPr marL="3200400" marR="0" lvl="6"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7pPr>
            <a:lvl8pPr marL="3657600" marR="0" lvl="7" indent="-317500" algn="ctr" rtl="0">
              <a:lnSpc>
                <a:spcPct val="100000"/>
              </a:lnSpc>
              <a:spcBef>
                <a:spcPts val="1600"/>
              </a:spcBef>
              <a:spcAft>
                <a:spcPts val="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8pPr>
            <a:lvl9pPr marL="4114800" marR="0" lvl="8" indent="-317500" algn="ctr" rtl="0">
              <a:lnSpc>
                <a:spcPct val="100000"/>
              </a:lnSpc>
              <a:spcBef>
                <a:spcPts val="1600"/>
              </a:spcBef>
              <a:spcAft>
                <a:spcPts val="1600"/>
              </a:spcAft>
              <a:buClr>
                <a:schemeClr val="accent2"/>
              </a:buClr>
              <a:buSzPts val="1400"/>
              <a:buFont typeface="Source Sans Pro"/>
              <a:buNone/>
              <a:defRPr sz="1400" b="0" i="0" u="none" strike="noStrike" cap="none">
                <a:solidFill>
                  <a:schemeClr val="accent2"/>
                </a:solidFill>
                <a:latin typeface="Source Sans Pro"/>
                <a:ea typeface="Source Sans Pro"/>
                <a:cs typeface="Source Sans Pro"/>
                <a:sym typeface="Source Sans Pro"/>
              </a:defRPr>
            </a:lvl9pPr>
          </a:lstStyle>
          <a:p>
            <a:pPr marL="0" indent="0">
              <a:spcAft>
                <a:spcPts val="1600"/>
              </a:spcAft>
            </a:pPr>
            <a:r>
              <a:rPr lang="fr-FR" sz="2000" dirty="0">
                <a:solidFill>
                  <a:srgbClr val="FF0000"/>
                </a:solidFill>
              </a:rPr>
              <a:t>Coordonnées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7" name="Google Shape;977;p42"/>
          <p:cNvSpPr txBox="1">
            <a:spLocks noGrp="1"/>
          </p:cNvSpPr>
          <p:nvPr>
            <p:ph type="title"/>
          </p:nvPr>
        </p:nvSpPr>
        <p:spPr>
          <a:xfrm>
            <a:off x="719999" y="624864"/>
            <a:ext cx="4893991" cy="52345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800" b="0" i="0" dirty="0">
                <a:solidFill>
                  <a:srgbClr val="0070C0"/>
                </a:solidFill>
                <a:effectLst/>
                <a:latin typeface="Segoe UI" panose="020B0502040204020203" pitchFamily="34" charset="0"/>
              </a:rPr>
              <a:t>Problématique en Algérie</a:t>
            </a:r>
            <a:r>
              <a:rPr lang="fr-FR" dirty="0"/>
              <a:t/>
            </a:r>
            <a:br>
              <a:rPr lang="fr-FR" dirty="0"/>
            </a:br>
            <a:endParaRPr dirty="0"/>
          </a:p>
        </p:txBody>
      </p:sp>
      <p:sp>
        <p:nvSpPr>
          <p:cNvPr id="976" name="Google Shape;976;p42"/>
          <p:cNvSpPr txBox="1">
            <a:spLocks noGrp="1"/>
          </p:cNvSpPr>
          <p:nvPr>
            <p:ph type="subTitle" idx="1"/>
          </p:nvPr>
        </p:nvSpPr>
        <p:spPr>
          <a:xfrm>
            <a:off x="613674" y="1375130"/>
            <a:ext cx="3763865" cy="31529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0" i="0" dirty="0">
                <a:solidFill>
                  <a:srgbClr val="242424"/>
                </a:solidFill>
                <a:effectLst/>
                <a:latin typeface="Segoe UI" panose="020B0502040204020203" pitchFamily="34" charset="0"/>
              </a:rPr>
              <a:t>Les personnes à besoins </a:t>
            </a:r>
            <a:r>
              <a:rPr lang="fr-FR" b="0" i="0" dirty="0" smtClean="0">
                <a:solidFill>
                  <a:srgbClr val="242424"/>
                </a:solidFill>
                <a:effectLst/>
                <a:latin typeface="Segoe UI" panose="020B0502040204020203" pitchFamily="34" charset="0"/>
              </a:rPr>
              <a:t>professionnels </a:t>
            </a:r>
            <a:r>
              <a:rPr lang="fr-FR" b="0" i="0" dirty="0">
                <a:solidFill>
                  <a:srgbClr val="242424"/>
                </a:solidFill>
                <a:effectLst/>
                <a:latin typeface="Segoe UI" panose="020B0502040204020203" pitchFamily="34" charset="0"/>
              </a:rPr>
              <a:t>spécifiques regroupent une grande variété de jeunes adultes entre 16 et </a:t>
            </a:r>
            <a:r>
              <a:rPr lang="fr-FR" b="0" i="0" dirty="0" smtClean="0">
                <a:solidFill>
                  <a:srgbClr val="242424"/>
                </a:solidFill>
                <a:effectLst/>
                <a:latin typeface="Segoe UI" panose="020B0502040204020203" pitchFamily="34" charset="0"/>
              </a:rPr>
              <a:t>28 </a:t>
            </a:r>
            <a:r>
              <a:rPr lang="fr-FR" b="0" i="0" dirty="0">
                <a:solidFill>
                  <a:srgbClr val="242424"/>
                </a:solidFill>
                <a:effectLst/>
                <a:latin typeface="Segoe UI" panose="020B0502040204020203" pitchFamily="34" charset="0"/>
              </a:rPr>
              <a:t>ans qui ont, de manière significative, plus de mal à apprendre que la majorité des personnes du même âge quand ils sont dans une situation particulière ou qu’ils souffrent d’un </a:t>
            </a:r>
            <a:r>
              <a:rPr lang="fr-FR" b="0" i="0" dirty="0" smtClean="0">
                <a:solidFill>
                  <a:srgbClr val="242424"/>
                </a:solidFill>
                <a:effectLst/>
                <a:latin typeface="Segoe UI" panose="020B0502040204020203" pitchFamily="34" charset="0"/>
              </a:rPr>
              <a:t>trouble </a:t>
            </a:r>
            <a:r>
              <a:rPr lang="fr-FR" b="0" i="0" dirty="0">
                <a:solidFill>
                  <a:srgbClr val="242424"/>
                </a:solidFill>
                <a:effectLst/>
                <a:latin typeface="Segoe UI" panose="020B0502040204020203" pitchFamily="34" charset="0"/>
              </a:rPr>
              <a:t>qui les empêche ou les gêne dans leurs apprentissages... D’où leur échec scolaire </a:t>
            </a:r>
            <a:r>
              <a:rPr lang="fr-FR" dirty="0" smtClean="0">
                <a:solidFill>
                  <a:srgbClr val="242424"/>
                </a:solidFill>
                <a:latin typeface="Segoe UI" panose="020B0502040204020203" pitchFamily="34" charset="0"/>
              </a:rPr>
              <a:t>ou professionnel </a:t>
            </a:r>
            <a:r>
              <a:rPr lang="fr-FR" b="0" i="0" dirty="0" smtClean="0">
                <a:solidFill>
                  <a:srgbClr val="242424"/>
                </a:solidFill>
                <a:effectLst/>
                <a:latin typeface="Segoe UI" panose="020B0502040204020203" pitchFamily="34" charset="0"/>
              </a:rPr>
              <a:t>et </a:t>
            </a:r>
            <a:r>
              <a:rPr lang="fr-FR" b="0" i="0" dirty="0">
                <a:solidFill>
                  <a:srgbClr val="242424"/>
                </a:solidFill>
                <a:effectLst/>
                <a:latin typeface="Segoe UI" panose="020B0502040204020203" pitchFamily="34" charset="0"/>
              </a:rPr>
              <a:t>mal-être face a l’envie d’être autonome  </a:t>
            </a:r>
            <a:r>
              <a:rPr lang="fr-FR" dirty="0"/>
              <a:t/>
            </a:r>
            <a:br>
              <a:rPr lang="fr-FR" dirty="0"/>
            </a:br>
            <a:endParaRPr dirty="0"/>
          </a:p>
        </p:txBody>
      </p:sp>
      <p:cxnSp>
        <p:nvCxnSpPr>
          <p:cNvPr id="978" name="Google Shape;978;p42"/>
          <p:cNvCxnSpPr>
            <a:cxnSpLocks/>
          </p:cNvCxnSpPr>
          <p:nvPr/>
        </p:nvCxnSpPr>
        <p:spPr>
          <a:xfrm>
            <a:off x="881260" y="1187462"/>
            <a:ext cx="2063959" cy="0"/>
          </a:xfrm>
          <a:prstGeom prst="straightConnector1">
            <a:avLst/>
          </a:prstGeom>
          <a:noFill/>
          <a:ln w="28575" cap="flat" cmpd="sng">
            <a:solidFill>
              <a:schemeClr val="accent1"/>
            </a:solidFill>
            <a:prstDash val="solid"/>
            <a:round/>
            <a:headEnd type="none" w="med" len="med"/>
            <a:tailEnd type="none" w="med" len="med"/>
          </a:ln>
        </p:spPr>
      </p:cxnSp>
      <p:pic>
        <p:nvPicPr>
          <p:cNvPr id="3" name="Image 2">
            <a:extLst>
              <a:ext uri="{FF2B5EF4-FFF2-40B4-BE49-F238E27FC236}">
                <a16:creationId xmlns:a16="http://schemas.microsoft.com/office/drawing/2014/main" xmlns="" id="{FF36C807-5F17-CC6D-A034-C7BB0613C581}"/>
              </a:ext>
            </a:extLst>
          </p:cNvPr>
          <p:cNvPicPr>
            <a:picLocks noChangeAspect="1"/>
          </p:cNvPicPr>
          <p:nvPr/>
        </p:nvPicPr>
        <p:blipFill>
          <a:blip r:embed="rId3"/>
          <a:stretch>
            <a:fillRect/>
          </a:stretch>
        </p:blipFill>
        <p:spPr>
          <a:xfrm>
            <a:off x="4642721" y="3162261"/>
            <a:ext cx="1617255" cy="148171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158" y="0"/>
            <a:ext cx="2588926" cy="5143500"/>
          </a:xfrm>
          <a:prstGeom prst="rect">
            <a:avLst/>
          </a:prstGeom>
        </p:spPr>
      </p:pic>
      <p:pic>
        <p:nvPicPr>
          <p:cNvPr id="8" name="Image 7">
            <a:extLst>
              <a:ext uri="{FF2B5EF4-FFF2-40B4-BE49-F238E27FC236}">
                <a16:creationId xmlns:a16="http://schemas.microsoft.com/office/drawing/2014/main" xmlns="" id="{FEF44441-F3D2-9F41-8B0F-5E731B578397}"/>
              </a:ext>
            </a:extLst>
          </p:cNvPr>
          <p:cNvPicPr>
            <a:picLocks noChangeAspect="1"/>
          </p:cNvPicPr>
          <p:nvPr/>
        </p:nvPicPr>
        <p:blipFill>
          <a:blip r:embed="rId5"/>
          <a:stretch>
            <a:fillRect/>
          </a:stretch>
        </p:blipFill>
        <p:spPr>
          <a:xfrm>
            <a:off x="4536947" y="592233"/>
            <a:ext cx="1828801" cy="15630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483C658-BD96-9A66-47AF-B09E4DE624A3}"/>
              </a:ext>
            </a:extLst>
          </p:cNvPr>
          <p:cNvSpPr>
            <a:spLocks noGrp="1"/>
          </p:cNvSpPr>
          <p:nvPr>
            <p:ph type="title"/>
          </p:nvPr>
        </p:nvSpPr>
        <p:spPr>
          <a:xfrm>
            <a:off x="719999" y="750070"/>
            <a:ext cx="5053480" cy="1281073"/>
          </a:xfrm>
        </p:spPr>
        <p:txBody>
          <a:bodyPr/>
          <a:lstStyle/>
          <a:p>
            <a:r>
              <a:rPr lang="en-US" b="0" dirty="0" err="1">
                <a:solidFill>
                  <a:srgbClr val="0070C0"/>
                </a:solidFill>
                <a:latin typeface="Segoe UI" panose="020B0502040204020203" pitchFamily="34" charset="0"/>
              </a:rPr>
              <a:t>Quels</a:t>
            </a:r>
            <a:r>
              <a:rPr lang="en-US" b="0" dirty="0">
                <a:solidFill>
                  <a:srgbClr val="0070C0"/>
                </a:solidFill>
                <a:latin typeface="Segoe UI" panose="020B0502040204020203" pitchFamily="34" charset="0"/>
              </a:rPr>
              <a:t> </a:t>
            </a:r>
            <a:r>
              <a:rPr lang="en-US" b="0" dirty="0" err="1">
                <a:solidFill>
                  <a:srgbClr val="0070C0"/>
                </a:solidFill>
                <a:latin typeface="Segoe UI" panose="020B0502040204020203" pitchFamily="34" charset="0"/>
              </a:rPr>
              <a:t>sont</a:t>
            </a:r>
            <a:r>
              <a:rPr lang="en-US" b="0" dirty="0">
                <a:solidFill>
                  <a:srgbClr val="0070C0"/>
                </a:solidFill>
                <a:latin typeface="Segoe UI" panose="020B0502040204020203" pitchFamily="34" charset="0"/>
              </a:rPr>
              <a:t> </a:t>
            </a:r>
            <a:r>
              <a:rPr lang="en-US" b="0" dirty="0" err="1">
                <a:solidFill>
                  <a:srgbClr val="0070C0"/>
                </a:solidFill>
                <a:latin typeface="Segoe UI" panose="020B0502040204020203" pitchFamily="34" charset="0"/>
              </a:rPr>
              <a:t>leurs</a:t>
            </a:r>
            <a:r>
              <a:rPr lang="en-US" b="0" dirty="0">
                <a:solidFill>
                  <a:srgbClr val="0070C0"/>
                </a:solidFill>
                <a:latin typeface="Segoe UI" panose="020B0502040204020203" pitchFamily="34" charset="0"/>
              </a:rPr>
              <a:t> troubles?</a:t>
            </a:r>
            <a:endParaRPr lang="fr-FR" b="0" dirty="0">
              <a:solidFill>
                <a:srgbClr val="0070C0"/>
              </a:solidFill>
              <a:latin typeface="Segoe UI" panose="020B0502040204020203" pitchFamily="34" charset="0"/>
            </a:endParaRPr>
          </a:p>
        </p:txBody>
      </p:sp>
      <p:sp>
        <p:nvSpPr>
          <p:cNvPr id="3" name="Sous-titre 2">
            <a:extLst>
              <a:ext uri="{FF2B5EF4-FFF2-40B4-BE49-F238E27FC236}">
                <a16:creationId xmlns:a16="http://schemas.microsoft.com/office/drawing/2014/main" xmlns="" id="{4E1955C8-26C4-A794-910D-C306678F936C}"/>
              </a:ext>
            </a:extLst>
          </p:cNvPr>
          <p:cNvSpPr>
            <a:spLocks noGrp="1"/>
          </p:cNvSpPr>
          <p:nvPr>
            <p:ph type="subTitle" idx="1"/>
          </p:nvPr>
        </p:nvSpPr>
        <p:spPr>
          <a:xfrm>
            <a:off x="720000" y="1668145"/>
            <a:ext cx="4468688" cy="1807209"/>
          </a:xfrm>
        </p:spPr>
        <p:txBody>
          <a:bodyPr/>
          <a:lstStyle/>
          <a:p>
            <a:r>
              <a:rPr lang="fr-FR" b="0" i="0" dirty="0">
                <a:solidFill>
                  <a:srgbClr val="242424"/>
                </a:solidFill>
                <a:effectLst/>
                <a:latin typeface="Segoe UI" panose="020B0502040204020203" pitchFamily="34" charset="0"/>
              </a:rPr>
              <a:t>Les personnes à besoins éducatifs spécifiques regroupent les autistes, trisomiques, troubles neurologiques </a:t>
            </a:r>
            <a:r>
              <a:rPr lang="fr-FR" dirty="0">
                <a:solidFill>
                  <a:srgbClr val="242424"/>
                </a:solidFill>
                <a:latin typeface="Segoe UI" panose="020B0502040204020203" pitchFamily="34" charset="0"/>
              </a:rPr>
              <a:t>de l’apprentissage</a:t>
            </a:r>
            <a:r>
              <a:rPr lang="fr-FR" b="0" i="0" dirty="0">
                <a:solidFill>
                  <a:srgbClr val="242424"/>
                </a:solidFill>
                <a:effectLst/>
                <a:latin typeface="Segoe UI" panose="020B0502040204020203" pitchFamily="34" charset="0"/>
              </a:rPr>
              <a:t>, maladies auto-immunes, rares et invisibles, maladies chroniques, Leger retard mental.</a:t>
            </a:r>
            <a:endParaRPr lang="fr-FR" dirty="0"/>
          </a:p>
        </p:txBody>
      </p:sp>
      <p:cxnSp>
        <p:nvCxnSpPr>
          <p:cNvPr id="4" name="Google Shape;978;p42">
            <a:extLst>
              <a:ext uri="{FF2B5EF4-FFF2-40B4-BE49-F238E27FC236}">
                <a16:creationId xmlns:a16="http://schemas.microsoft.com/office/drawing/2014/main" xmlns="" id="{A0671AA5-8212-4821-073C-A433CB1F3B7B}"/>
              </a:ext>
            </a:extLst>
          </p:cNvPr>
          <p:cNvCxnSpPr>
            <a:cxnSpLocks/>
          </p:cNvCxnSpPr>
          <p:nvPr/>
        </p:nvCxnSpPr>
        <p:spPr>
          <a:xfrm>
            <a:off x="919310" y="1374595"/>
            <a:ext cx="4556457" cy="0"/>
          </a:xfrm>
          <a:prstGeom prst="straightConnector1">
            <a:avLst/>
          </a:prstGeom>
          <a:noFill/>
          <a:ln w="28575" cap="flat" cmpd="sng">
            <a:solidFill>
              <a:srgbClr val="0070C0"/>
            </a:solidFill>
            <a:prstDash val="solid"/>
            <a:round/>
            <a:headEnd type="none" w="med" len="med"/>
            <a:tailEnd type="none" w="med" len="med"/>
          </a:ln>
        </p:spPr>
      </p:cxnSp>
      <p:pic>
        <p:nvPicPr>
          <p:cNvPr id="5" name="Image 4">
            <a:extLst>
              <a:ext uri="{FF2B5EF4-FFF2-40B4-BE49-F238E27FC236}">
                <a16:creationId xmlns:a16="http://schemas.microsoft.com/office/drawing/2014/main" xmlns="" id="{7C4D8DB6-3C7D-D78F-33B7-293329A983DC}"/>
              </a:ext>
            </a:extLst>
          </p:cNvPr>
          <p:cNvPicPr>
            <a:picLocks noChangeAspect="1"/>
          </p:cNvPicPr>
          <p:nvPr/>
        </p:nvPicPr>
        <p:blipFill>
          <a:blip r:embed="rId2"/>
          <a:stretch>
            <a:fillRect/>
          </a:stretch>
        </p:blipFill>
        <p:spPr>
          <a:xfrm>
            <a:off x="6061046" y="179424"/>
            <a:ext cx="2870304" cy="2158408"/>
          </a:xfrm>
          <a:prstGeom prst="rect">
            <a:avLst/>
          </a:prstGeom>
        </p:spPr>
      </p:pic>
      <p:pic>
        <p:nvPicPr>
          <p:cNvPr id="14" name="Image 13">
            <a:extLst>
              <a:ext uri="{FF2B5EF4-FFF2-40B4-BE49-F238E27FC236}">
                <a16:creationId xmlns:a16="http://schemas.microsoft.com/office/drawing/2014/main" xmlns="" id="{989AC9D3-ABDF-6A25-26CC-732331D889EF}"/>
              </a:ext>
            </a:extLst>
          </p:cNvPr>
          <p:cNvPicPr>
            <a:picLocks noChangeAspect="1"/>
          </p:cNvPicPr>
          <p:nvPr/>
        </p:nvPicPr>
        <p:blipFill>
          <a:blip r:embed="rId3"/>
          <a:stretch>
            <a:fillRect/>
          </a:stretch>
        </p:blipFill>
        <p:spPr>
          <a:xfrm>
            <a:off x="386316" y="3275599"/>
            <a:ext cx="1835888" cy="1478820"/>
          </a:xfrm>
          <a:prstGeom prst="rect">
            <a:avLst/>
          </a:prstGeom>
        </p:spPr>
      </p:pic>
      <p:pic>
        <p:nvPicPr>
          <p:cNvPr id="16" name="Image 15">
            <a:extLst>
              <a:ext uri="{FF2B5EF4-FFF2-40B4-BE49-F238E27FC236}">
                <a16:creationId xmlns:a16="http://schemas.microsoft.com/office/drawing/2014/main" xmlns="" id="{4FA814C5-1BDD-5B68-1004-09E63FC7C25C}"/>
              </a:ext>
            </a:extLst>
          </p:cNvPr>
          <p:cNvPicPr>
            <a:picLocks noChangeAspect="1"/>
          </p:cNvPicPr>
          <p:nvPr/>
        </p:nvPicPr>
        <p:blipFill>
          <a:blip r:embed="rId4"/>
          <a:stretch>
            <a:fillRect/>
          </a:stretch>
        </p:blipFill>
        <p:spPr>
          <a:xfrm>
            <a:off x="2395438" y="3898420"/>
            <a:ext cx="1513367" cy="1150717"/>
          </a:xfrm>
          <a:prstGeom prst="rect">
            <a:avLst/>
          </a:prstGeom>
        </p:spPr>
      </p:pic>
      <p:pic>
        <p:nvPicPr>
          <p:cNvPr id="20" name="Image 19">
            <a:extLst>
              <a:ext uri="{FF2B5EF4-FFF2-40B4-BE49-F238E27FC236}">
                <a16:creationId xmlns:a16="http://schemas.microsoft.com/office/drawing/2014/main" xmlns="" id="{1A4AC50B-573A-3546-526B-534F88FE7E6E}"/>
              </a:ext>
            </a:extLst>
          </p:cNvPr>
          <p:cNvPicPr>
            <a:picLocks noChangeAspect="1"/>
          </p:cNvPicPr>
          <p:nvPr/>
        </p:nvPicPr>
        <p:blipFill>
          <a:blip r:embed="rId5"/>
          <a:stretch>
            <a:fillRect/>
          </a:stretch>
        </p:blipFill>
        <p:spPr>
          <a:xfrm>
            <a:off x="4082039" y="2886519"/>
            <a:ext cx="1809750" cy="2256981"/>
          </a:xfrm>
          <a:prstGeom prst="rect">
            <a:avLst/>
          </a:prstGeom>
        </p:spPr>
      </p:pic>
      <p:pic>
        <p:nvPicPr>
          <p:cNvPr id="22" name="Image 21">
            <a:extLst>
              <a:ext uri="{FF2B5EF4-FFF2-40B4-BE49-F238E27FC236}">
                <a16:creationId xmlns:a16="http://schemas.microsoft.com/office/drawing/2014/main" xmlns="" id="{64BD6940-0C12-F239-8AF1-142BE019B744}"/>
              </a:ext>
            </a:extLst>
          </p:cNvPr>
          <p:cNvPicPr>
            <a:picLocks noChangeAspect="1"/>
          </p:cNvPicPr>
          <p:nvPr/>
        </p:nvPicPr>
        <p:blipFill>
          <a:blip r:embed="rId6"/>
          <a:stretch>
            <a:fillRect/>
          </a:stretch>
        </p:blipFill>
        <p:spPr>
          <a:xfrm>
            <a:off x="6560289" y="2486912"/>
            <a:ext cx="2197396" cy="2562225"/>
          </a:xfrm>
          <a:prstGeom prst="rect">
            <a:avLst/>
          </a:prstGeom>
        </p:spPr>
      </p:pic>
    </p:spTree>
    <p:extLst>
      <p:ext uri="{BB962C8B-B14F-4D97-AF65-F5344CB8AC3E}">
        <p14:creationId xmlns:p14="http://schemas.microsoft.com/office/powerpoint/2010/main" val="140230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0" name="Google Shape;680;p38"/>
          <p:cNvSpPr txBox="1">
            <a:spLocks noGrp="1"/>
          </p:cNvSpPr>
          <p:nvPr>
            <p:ph type="title"/>
          </p:nvPr>
        </p:nvSpPr>
        <p:spPr>
          <a:xfrm>
            <a:off x="859998" y="324520"/>
            <a:ext cx="3637574" cy="5367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Massir Orientation Boumerdes</a:t>
            </a:r>
            <a:endParaRPr sz="2400" dirty="0"/>
          </a:p>
        </p:txBody>
      </p:sp>
      <p:sp>
        <p:nvSpPr>
          <p:cNvPr id="679" name="Google Shape;679;p38"/>
          <p:cNvSpPr txBox="1">
            <a:spLocks noGrp="1"/>
          </p:cNvSpPr>
          <p:nvPr>
            <p:ph type="subTitle" idx="1"/>
          </p:nvPr>
        </p:nvSpPr>
        <p:spPr>
          <a:xfrm>
            <a:off x="147472" y="1065241"/>
            <a:ext cx="6740107" cy="4131337"/>
          </a:xfrm>
          <a:prstGeom prst="rect">
            <a:avLst/>
          </a:prstGeom>
        </p:spPr>
        <p:txBody>
          <a:bodyPr spcFirstLastPara="1" wrap="square" lIns="91425" tIns="91425" rIns="91425" bIns="91425" anchor="t" anchorCtr="0">
            <a:noAutofit/>
          </a:bodyPr>
          <a:lstStyle/>
          <a:p>
            <a:pPr marL="0" indent="0" algn="just"/>
            <a:r>
              <a:rPr lang="fr-FR" sz="1300" dirty="0" err="1">
                <a:latin typeface="+mj-lt"/>
              </a:rPr>
              <a:t>Fadela</a:t>
            </a:r>
            <a:r>
              <a:rPr lang="fr-FR" sz="1300" dirty="0">
                <a:latin typeface="+mj-lt"/>
              </a:rPr>
              <a:t> Alioua, Art thérapeute et Formatrice nationale professionnelle dans l’artisanat d’art de métier, Je suis aussi l’heureuse maman de quatre enfants; C’est pour l’un deux que j’ai fait une reconversion professionnelle laissant derrière moi une carrière de plusieurs années dans le pétrolier. Selma Lina, ma cadette a été diagnostiquée ayant un trouble neurologique déficitaire de l’attention et de la coordination d’ou la formation d’art-thérapie, ça me tenait à cœur de l’accompagner à travers la médiation artistique afin de développer sa capacité de perception scolaire, motricité fine et mémoire </a:t>
            </a:r>
            <a:r>
              <a:rPr lang="fr-FR" sz="1300" dirty="0" err="1">
                <a:latin typeface="+mj-lt"/>
              </a:rPr>
              <a:t>visio</a:t>
            </a:r>
            <a:r>
              <a:rPr lang="fr-FR" sz="1300" dirty="0">
                <a:latin typeface="+mj-lt"/>
              </a:rPr>
              <a:t> spatiale. Son suivi m’a permis de constater le manque de structures adaptées aux personnes ayant des besoins spécifiques, surtout avec la conjoncture du </a:t>
            </a:r>
            <a:r>
              <a:rPr lang="fr-FR" sz="1300" dirty="0" err="1">
                <a:latin typeface="+mj-lt"/>
              </a:rPr>
              <a:t>Covid</a:t>
            </a:r>
            <a:r>
              <a:rPr lang="fr-FR" sz="1300" dirty="0">
                <a:latin typeface="+mj-lt"/>
              </a:rPr>
              <a:t>, alors à émergé l’idée de créer dans ma wilaya, un espace qui œuvre à accompagner ces personnes.  depuis plus de deux ans on a accompagné un bon nombre d’adhérents, de différentes tranches d’âge avec bienveillance et </a:t>
            </a:r>
            <a:r>
              <a:rPr lang="fr-FR" sz="1300" dirty="0" smtClean="0">
                <a:latin typeface="+mj-lt"/>
              </a:rPr>
              <a:t>engagement par des ateliers artistiques et de travaux manuels, </a:t>
            </a:r>
            <a:r>
              <a:rPr lang="fr-FR" sz="1300" dirty="0">
                <a:latin typeface="+mj-lt"/>
              </a:rPr>
              <a:t>C’est ainsi qu’on s’est rendu compte que les jeunes adultes aux besoins spécifiques ne sont pas tous systématiquement insérés professionnellement. </a:t>
            </a:r>
          </a:p>
          <a:p>
            <a:pPr marL="0" indent="0" algn="just"/>
            <a:r>
              <a:rPr lang="fr-FR" sz="1300" dirty="0" err="1">
                <a:latin typeface="+mj-lt"/>
              </a:rPr>
              <a:t>Massir</a:t>
            </a:r>
            <a:r>
              <a:rPr lang="fr-FR" sz="1300" dirty="0">
                <a:latin typeface="+mj-lt"/>
              </a:rPr>
              <a:t> orientation à germé comme une nécessité vitale afin d’apporter un accompagnement professionnel adéquat et adapté à leurs besoins </a:t>
            </a:r>
            <a:r>
              <a:rPr lang="fr-FR" sz="1300" dirty="0" smtClean="0">
                <a:latin typeface="+mj-lt"/>
              </a:rPr>
              <a:t>particuliers, et ce </a:t>
            </a:r>
            <a:r>
              <a:rPr lang="en" sz="1300" dirty="0">
                <a:latin typeface="+mj-lt"/>
              </a:rPr>
              <a:t>dans le choix de leur apprentissage professionnel, ce qui leur permet une inclusion socioprofessionnelle avec plus de confiance et motivation</a:t>
            </a:r>
            <a:r>
              <a:rPr lang="fr-FR" sz="1300" dirty="0" smtClean="0">
                <a:latin typeface="+mj-lt"/>
              </a:rPr>
              <a:t> </a:t>
            </a:r>
            <a:r>
              <a:rPr lang="fr-FR" sz="1300" dirty="0">
                <a:latin typeface="+mj-lt"/>
              </a:rPr>
              <a:t>et c’est par là que j’ai entamé la démarche de développer mes compétences professionnelles, pour enrichir mes acquis dans ce domaine</a:t>
            </a:r>
            <a:endParaRPr lang="en" sz="1300" dirty="0">
              <a:latin typeface="+mj-lt"/>
            </a:endParaRPr>
          </a:p>
          <a:p>
            <a:pPr marL="0" indent="0" algn="just"/>
            <a:endParaRPr lang="en" sz="1200" dirty="0"/>
          </a:p>
          <a:p>
            <a:pPr marL="0" indent="0" algn="just"/>
            <a:endParaRPr lang="en" sz="1000" dirty="0"/>
          </a:p>
          <a:p>
            <a:pPr marL="0" lvl="0" indent="0" algn="just" rtl="0">
              <a:spcBef>
                <a:spcPts val="0"/>
              </a:spcBef>
              <a:spcAft>
                <a:spcPts val="0"/>
              </a:spcAft>
              <a:buNone/>
            </a:pPr>
            <a:endParaRPr lang="en" sz="1000" dirty="0"/>
          </a:p>
          <a:p>
            <a:pPr marL="0" lvl="0" indent="0" algn="just" rtl="0">
              <a:spcBef>
                <a:spcPts val="0"/>
              </a:spcBef>
              <a:spcAft>
                <a:spcPts val="0"/>
              </a:spcAft>
              <a:buNone/>
            </a:pPr>
            <a:endParaRPr lang="en" sz="1000" dirty="0" smtClean="0"/>
          </a:p>
        </p:txBody>
      </p:sp>
      <p:cxnSp>
        <p:nvCxnSpPr>
          <p:cNvPr id="681" name="Google Shape;681;p38"/>
          <p:cNvCxnSpPr/>
          <p:nvPr/>
        </p:nvCxnSpPr>
        <p:spPr>
          <a:xfrm>
            <a:off x="1434154" y="857434"/>
            <a:ext cx="1849800" cy="0"/>
          </a:xfrm>
          <a:prstGeom prst="straightConnector1">
            <a:avLst/>
          </a:prstGeom>
          <a:noFill/>
          <a:ln w="28575" cap="flat" cmpd="sng">
            <a:solidFill>
              <a:schemeClr val="accent1"/>
            </a:solidFill>
            <a:prstDash val="solid"/>
            <a:round/>
            <a:headEnd type="none" w="med" len="med"/>
            <a:tailEnd type="none" w="med" len="med"/>
          </a:ln>
        </p:spPr>
      </p:cxnSp>
      <p:pic>
        <p:nvPicPr>
          <p:cNvPr id="3" name="Image 2">
            <a:extLst>
              <a:ext uri="{FF2B5EF4-FFF2-40B4-BE49-F238E27FC236}">
                <a16:creationId xmlns:a16="http://schemas.microsoft.com/office/drawing/2014/main" xmlns="" id="{41EA9C90-E030-73E6-82B3-9B0937A6FE0E}"/>
              </a:ext>
            </a:extLst>
          </p:cNvPr>
          <p:cNvPicPr>
            <a:picLocks noChangeAspect="1"/>
          </p:cNvPicPr>
          <p:nvPr/>
        </p:nvPicPr>
        <p:blipFill>
          <a:blip r:embed="rId3"/>
          <a:stretch>
            <a:fillRect/>
          </a:stretch>
        </p:blipFill>
        <p:spPr>
          <a:xfrm>
            <a:off x="7346603" y="1457627"/>
            <a:ext cx="1345998" cy="1352290"/>
          </a:xfrm>
          <a:prstGeom prst="rect">
            <a:avLst/>
          </a:prstGeom>
        </p:spPr>
      </p:pic>
      <p:pic>
        <p:nvPicPr>
          <p:cNvPr id="2" name="Image 1">
            <a:extLst>
              <a:ext uri="{FF2B5EF4-FFF2-40B4-BE49-F238E27FC236}">
                <a16:creationId xmlns:a16="http://schemas.microsoft.com/office/drawing/2014/main" xmlns="" id="{4EAD692C-25EA-3744-453F-2913A4316810}"/>
              </a:ext>
            </a:extLst>
          </p:cNvPr>
          <p:cNvPicPr>
            <a:picLocks noChangeAspect="1"/>
          </p:cNvPicPr>
          <p:nvPr/>
        </p:nvPicPr>
        <p:blipFill>
          <a:blip r:embed="rId4"/>
          <a:stretch>
            <a:fillRect/>
          </a:stretch>
        </p:blipFill>
        <p:spPr>
          <a:xfrm>
            <a:off x="7022070" y="3130910"/>
            <a:ext cx="1995065" cy="1486484"/>
          </a:xfrm>
          <a:prstGeom prst="rect">
            <a:avLst/>
          </a:prstGeom>
        </p:spPr>
      </p:pic>
      <p:pic>
        <p:nvPicPr>
          <p:cNvPr id="5" name="Image 4">
            <a:extLst>
              <a:ext uri="{FF2B5EF4-FFF2-40B4-BE49-F238E27FC236}">
                <a16:creationId xmlns:a16="http://schemas.microsoft.com/office/drawing/2014/main" xmlns="" id="{5F627627-D258-5BA7-266D-74EDB0319637}"/>
              </a:ext>
            </a:extLst>
          </p:cNvPr>
          <p:cNvPicPr>
            <a:picLocks noChangeAspect="1"/>
          </p:cNvPicPr>
          <p:nvPr/>
        </p:nvPicPr>
        <p:blipFill>
          <a:blip r:embed="rId5"/>
          <a:stretch>
            <a:fillRect/>
          </a:stretch>
        </p:blipFill>
        <p:spPr>
          <a:xfrm>
            <a:off x="53604" y="153619"/>
            <a:ext cx="685231" cy="792681"/>
          </a:xfrm>
          <a:prstGeom prst="rect">
            <a:avLst/>
          </a:prstGeom>
        </p:spPr>
      </p:pic>
      <p:sp>
        <p:nvSpPr>
          <p:cNvPr id="6" name="Google Shape;680;p38">
            <a:extLst>
              <a:ext uri="{FF2B5EF4-FFF2-40B4-BE49-F238E27FC236}">
                <a16:creationId xmlns:a16="http://schemas.microsoft.com/office/drawing/2014/main" xmlns="" id="{C26326D8-A54B-6F5D-A345-BA1A8601ACE8}"/>
              </a:ext>
            </a:extLst>
          </p:cNvPr>
          <p:cNvSpPr txBox="1">
            <a:spLocks/>
          </p:cNvSpPr>
          <p:nvPr/>
        </p:nvSpPr>
        <p:spPr>
          <a:xfrm>
            <a:off x="6887579" y="897786"/>
            <a:ext cx="2279246" cy="536720"/>
          </a:xfrm>
          <a:prstGeom prst="rect">
            <a:avLst/>
          </a:prstGeom>
          <a:effectLst/>
        </p:spPr>
        <p:txBody>
          <a:bodyPr spcFirstLastPara="1" vert="horz" wrap="square" lIns="91425" tIns="91425" rIns="91425" bIns="91425" rtlCol="0" anchor="t" anchorCtr="0">
            <a:noAutofit/>
          </a:bodyPr>
          <a:lstStyle>
            <a:lvl1pPr lvl="0" algn="l" defTabSz="342900" rtl="0" eaLnBrk="1" latinLnBrk="0" hangingPunct="1">
              <a:spcBef>
                <a:spcPts val="0"/>
              </a:spcBef>
              <a:spcAft>
                <a:spcPts val="0"/>
              </a:spcAft>
              <a:buSzPts val="2800"/>
              <a:buNone/>
              <a:defRPr sz="2700" kern="1200" cap="all">
                <a:ln w="3175" cmpd="sng">
                  <a:noFill/>
                </a:ln>
                <a:solidFill>
                  <a:schemeClr val="tx1"/>
                </a:solidFill>
                <a:effectLst/>
                <a:latin typeface="+mj-lt"/>
                <a:ea typeface="+mj-ea"/>
                <a:cs typeface="+mj-cs"/>
              </a:defRPr>
            </a:lvl1pPr>
            <a:lvl2pPr lvl="1"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2pPr>
            <a:lvl3pPr lvl="2"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3pPr>
            <a:lvl4pPr lvl="3"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4pPr>
            <a:lvl5pPr lvl="4"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5pPr>
            <a:lvl6pPr lvl="5"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6pPr>
            <a:lvl7pPr lvl="6"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7pPr>
            <a:lvl8pPr lvl="7"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8pPr>
            <a:lvl9pPr lvl="8"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9pPr>
          </a:lstStyle>
          <a:p>
            <a:pPr algn="ctr"/>
            <a:r>
              <a:rPr lang="fr-FR" sz="2800" b="1" dirty="0">
                <a:solidFill>
                  <a:srgbClr val="FF0000"/>
                </a:solidFill>
              </a:rPr>
              <a:t>LA SOLUTION</a:t>
            </a:r>
          </a:p>
        </p:txBody>
      </p:sp>
      <p:sp>
        <p:nvSpPr>
          <p:cNvPr id="7" name="Google Shape;680;p38">
            <a:extLst>
              <a:ext uri="{FF2B5EF4-FFF2-40B4-BE49-F238E27FC236}">
                <a16:creationId xmlns:a16="http://schemas.microsoft.com/office/drawing/2014/main" xmlns="" id="{87FA8239-39C0-20AE-AFD2-F05A096510C9}"/>
              </a:ext>
            </a:extLst>
          </p:cNvPr>
          <p:cNvSpPr txBox="1">
            <a:spLocks/>
          </p:cNvSpPr>
          <p:nvPr/>
        </p:nvSpPr>
        <p:spPr>
          <a:xfrm>
            <a:off x="3517526" y="355335"/>
            <a:ext cx="3422092" cy="536720"/>
          </a:xfrm>
          <a:prstGeom prst="rect">
            <a:avLst/>
          </a:prstGeom>
          <a:effectLst/>
        </p:spPr>
        <p:txBody>
          <a:bodyPr spcFirstLastPara="1" vert="horz" wrap="square" lIns="91425" tIns="91425" rIns="91425" bIns="91425" rtlCol="0" anchor="t" anchorCtr="0">
            <a:noAutofit/>
          </a:bodyPr>
          <a:lstStyle>
            <a:lvl1pPr lvl="0" algn="l" defTabSz="342900" rtl="0" eaLnBrk="1" latinLnBrk="0" hangingPunct="1">
              <a:spcBef>
                <a:spcPts val="0"/>
              </a:spcBef>
              <a:spcAft>
                <a:spcPts val="0"/>
              </a:spcAft>
              <a:buSzPts val="2800"/>
              <a:buNone/>
              <a:defRPr sz="2700" kern="1200" cap="all">
                <a:ln w="3175" cmpd="sng">
                  <a:noFill/>
                </a:ln>
                <a:solidFill>
                  <a:schemeClr val="tx1"/>
                </a:solidFill>
                <a:effectLst/>
                <a:latin typeface="+mj-lt"/>
                <a:ea typeface="+mj-ea"/>
                <a:cs typeface="+mj-cs"/>
              </a:defRPr>
            </a:lvl1pPr>
            <a:lvl2pPr lvl="1"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2pPr>
            <a:lvl3pPr lvl="2"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3pPr>
            <a:lvl4pPr lvl="3"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4pPr>
            <a:lvl5pPr lvl="4"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5pPr>
            <a:lvl6pPr lvl="5"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6pPr>
            <a:lvl7pPr lvl="6"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7pPr>
            <a:lvl8pPr lvl="7"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8pPr>
            <a:lvl9pPr lvl="8" rtl="0" eaLnBrk="1" hangingPunct="1">
              <a:spcBef>
                <a:spcPts val="0"/>
              </a:spcBef>
              <a:spcAft>
                <a:spcPts val="0"/>
              </a:spcAft>
              <a:buSzPts val="3000"/>
              <a:buFont typeface="Archivo Black"/>
              <a:buNone/>
              <a:defRPr sz="3000">
                <a:solidFill>
                  <a:schemeClr val="tx2"/>
                </a:solidFill>
                <a:latin typeface="Archivo Black"/>
                <a:ea typeface="Archivo Black"/>
                <a:cs typeface="Archivo Black"/>
                <a:sym typeface="Archivo Black"/>
              </a:defRPr>
            </a:lvl9pPr>
          </a:lstStyle>
          <a:p>
            <a:pPr algn="ctr"/>
            <a:r>
              <a:rPr lang="fr-FR" sz="1600" b="1" dirty="0">
                <a:solidFill>
                  <a:srgbClr val="002060"/>
                </a:solidFill>
              </a:rPr>
              <a:t>JE ME PRESENTE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5"/>
          <p:cNvSpPr txBox="1">
            <a:spLocks noGrp="1"/>
          </p:cNvSpPr>
          <p:nvPr>
            <p:ph type="title"/>
          </p:nvPr>
        </p:nvSpPr>
        <p:spPr>
          <a:xfrm>
            <a:off x="720000" y="4737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SOLUTIONS &amp; OBJECTIFS</a:t>
            </a:r>
            <a:endParaRPr dirty="0"/>
          </a:p>
        </p:txBody>
      </p:sp>
      <p:sp>
        <p:nvSpPr>
          <p:cNvPr id="627" name="Google Shape;627;p35"/>
          <p:cNvSpPr txBox="1">
            <a:spLocks noGrp="1"/>
          </p:cNvSpPr>
          <p:nvPr>
            <p:ph type="body" idx="1"/>
          </p:nvPr>
        </p:nvSpPr>
        <p:spPr>
          <a:xfrm>
            <a:off x="138223" y="1476903"/>
            <a:ext cx="8903364" cy="3270600"/>
          </a:xfrm>
          <a:prstGeom prst="rect">
            <a:avLst/>
          </a:prstGeom>
        </p:spPr>
        <p:txBody>
          <a:bodyPr spcFirstLastPara="1" wrap="square" lIns="91425" tIns="91425" rIns="91425" bIns="91425" anchor="t" anchorCtr="0">
            <a:noAutofit/>
          </a:bodyPr>
          <a:lstStyle/>
          <a:p>
            <a:pPr marL="152400" indent="0">
              <a:buNone/>
            </a:pPr>
            <a:r>
              <a:rPr lang="en-US" sz="1300" b="1" i="1" u="sng" dirty="0">
                <a:solidFill>
                  <a:srgbClr val="0070C0"/>
                </a:solidFill>
              </a:rPr>
              <a:t>Nous </a:t>
            </a:r>
            <a:r>
              <a:rPr lang="en-US" sz="1300" b="1" i="1" u="sng" dirty="0" err="1">
                <a:solidFill>
                  <a:srgbClr val="0070C0"/>
                </a:solidFill>
              </a:rPr>
              <a:t>assurons</a:t>
            </a:r>
            <a:r>
              <a:rPr lang="en-US" sz="1300" b="1" i="1" u="sng" dirty="0">
                <a:solidFill>
                  <a:srgbClr val="0070C0"/>
                </a:solidFill>
              </a:rPr>
              <a:t> 3 types de services,</a:t>
            </a:r>
          </a:p>
          <a:p>
            <a:endParaRPr lang="en-US" sz="1300" dirty="0">
              <a:solidFill>
                <a:srgbClr val="002060"/>
              </a:solidFill>
            </a:endParaRPr>
          </a:p>
          <a:p>
            <a:pPr marL="495300" indent="-342900">
              <a:buFont typeface="+mj-lt"/>
              <a:buAutoNum type="arabicPeriod"/>
            </a:pPr>
            <a:r>
              <a:rPr lang="en-US" sz="1300" b="1" dirty="0" smtClean="0">
                <a:solidFill>
                  <a:srgbClr val="002060"/>
                </a:solidFill>
              </a:rPr>
              <a:t>Orientation </a:t>
            </a:r>
            <a:r>
              <a:rPr lang="en-US" sz="1300" b="1" dirty="0" err="1" smtClean="0">
                <a:solidFill>
                  <a:srgbClr val="002060"/>
                </a:solidFill>
              </a:rPr>
              <a:t>professionnelle</a:t>
            </a:r>
            <a:r>
              <a:rPr lang="en-US" sz="1300" b="1" dirty="0" smtClean="0">
                <a:solidFill>
                  <a:srgbClr val="002060"/>
                </a:solidFill>
              </a:rPr>
              <a:t> et </a:t>
            </a:r>
            <a:r>
              <a:rPr lang="en-US" sz="1300" b="1" dirty="0" err="1" smtClean="0">
                <a:solidFill>
                  <a:srgbClr val="002060"/>
                </a:solidFill>
              </a:rPr>
              <a:t>developpement</a:t>
            </a:r>
            <a:r>
              <a:rPr lang="en-US" sz="1300" b="1" dirty="0" smtClean="0">
                <a:solidFill>
                  <a:srgbClr val="002060"/>
                </a:solidFill>
              </a:rPr>
              <a:t> de </a:t>
            </a:r>
            <a:r>
              <a:rPr lang="en-US" sz="1300" b="1" dirty="0" smtClean="0">
                <a:solidFill>
                  <a:srgbClr val="002060"/>
                </a:solidFill>
              </a:rPr>
              <a:t>competences </a:t>
            </a:r>
            <a:r>
              <a:rPr lang="en-US" sz="1300" b="1" smtClean="0">
                <a:solidFill>
                  <a:srgbClr val="002060"/>
                </a:solidFill>
              </a:rPr>
              <a:t>perso</a:t>
            </a:r>
            <a:r>
              <a:rPr lang="en-US" sz="1300" b="1" smtClean="0">
                <a:solidFill>
                  <a:srgbClr val="002060"/>
                </a:solidFill>
              </a:rPr>
              <a:t>nnelles</a:t>
            </a:r>
            <a:endParaRPr lang="en-US" sz="1300" b="1" dirty="0">
              <a:solidFill>
                <a:srgbClr val="002060"/>
              </a:solidFill>
            </a:endParaRPr>
          </a:p>
          <a:p>
            <a:pPr marL="152400" indent="0">
              <a:buNone/>
            </a:pPr>
            <a:endParaRPr lang="en-US" sz="1300" b="1" dirty="0">
              <a:solidFill>
                <a:srgbClr val="002060"/>
              </a:solidFill>
            </a:endParaRPr>
          </a:p>
          <a:p>
            <a:pPr>
              <a:buFont typeface="Wingdings" panose="05000000000000000000" pitchFamily="2" charset="2"/>
              <a:buChar char="v"/>
            </a:pPr>
            <a:r>
              <a:rPr lang="en-US" sz="1300" b="1" dirty="0">
                <a:solidFill>
                  <a:srgbClr val="002060"/>
                </a:solidFill>
              </a:rPr>
              <a:t>Consultation </a:t>
            </a:r>
            <a:r>
              <a:rPr lang="en-US" sz="1300" b="1" dirty="0" err="1" smtClean="0">
                <a:solidFill>
                  <a:srgbClr val="002060"/>
                </a:solidFill>
              </a:rPr>
              <a:t>préleminaire</a:t>
            </a:r>
            <a:r>
              <a:rPr lang="en-US" sz="1300" b="1" dirty="0" smtClean="0">
                <a:solidFill>
                  <a:srgbClr val="002060"/>
                </a:solidFill>
              </a:rPr>
              <a:t> </a:t>
            </a:r>
            <a:r>
              <a:rPr lang="en-US" sz="1300" b="1" dirty="0">
                <a:solidFill>
                  <a:srgbClr val="002060"/>
                </a:solidFill>
              </a:rPr>
              <a:t>pour </a:t>
            </a:r>
            <a:r>
              <a:rPr lang="en-US" sz="1300" b="1" dirty="0" err="1" smtClean="0">
                <a:solidFill>
                  <a:srgbClr val="002060"/>
                </a:solidFill>
              </a:rPr>
              <a:t>établir</a:t>
            </a:r>
            <a:r>
              <a:rPr lang="en-US" sz="1300" b="1" dirty="0" smtClean="0">
                <a:solidFill>
                  <a:srgbClr val="002060"/>
                </a:solidFill>
              </a:rPr>
              <a:t> </a:t>
            </a:r>
            <a:r>
              <a:rPr lang="en-US" sz="1300" b="1" dirty="0">
                <a:solidFill>
                  <a:srgbClr val="002060"/>
                </a:solidFill>
              </a:rPr>
              <a:t>un </a:t>
            </a:r>
            <a:r>
              <a:rPr lang="en-US" sz="1300" b="1" dirty="0" smtClean="0">
                <a:solidFill>
                  <a:srgbClr val="002060"/>
                </a:solidFill>
              </a:rPr>
              <a:t>diagnostic </a:t>
            </a:r>
            <a:r>
              <a:rPr lang="en-US" sz="1300" b="1" dirty="0" err="1" smtClean="0">
                <a:solidFill>
                  <a:srgbClr val="002060"/>
                </a:solidFill>
              </a:rPr>
              <a:t>professionnel</a:t>
            </a:r>
            <a:r>
              <a:rPr lang="en-US" sz="1300" b="1" dirty="0" smtClean="0">
                <a:solidFill>
                  <a:srgbClr val="002060"/>
                </a:solidFill>
              </a:rPr>
              <a:t>,</a:t>
            </a:r>
            <a:endParaRPr lang="en-US" sz="1300" b="1" dirty="0">
              <a:solidFill>
                <a:srgbClr val="002060"/>
              </a:solidFill>
            </a:endParaRPr>
          </a:p>
          <a:p>
            <a:pPr>
              <a:buFont typeface="Wingdings" panose="05000000000000000000" pitchFamily="2" charset="2"/>
              <a:buChar char="v"/>
            </a:pPr>
            <a:r>
              <a:rPr lang="en-US" sz="1300" b="1" dirty="0" err="1">
                <a:solidFill>
                  <a:srgbClr val="002060"/>
                </a:solidFill>
              </a:rPr>
              <a:t>Investigastion</a:t>
            </a:r>
            <a:r>
              <a:rPr lang="en-US" sz="1300" b="1" dirty="0">
                <a:solidFill>
                  <a:srgbClr val="002060"/>
                </a:solidFill>
              </a:rPr>
              <a:t> sur </a:t>
            </a:r>
            <a:r>
              <a:rPr lang="en-US" sz="1300" b="1" dirty="0" err="1">
                <a:solidFill>
                  <a:srgbClr val="002060"/>
                </a:solidFill>
              </a:rPr>
              <a:t>l’apprentissage</a:t>
            </a:r>
            <a:r>
              <a:rPr lang="en-US" sz="1300" b="1" dirty="0">
                <a:solidFill>
                  <a:srgbClr val="002060"/>
                </a:solidFill>
              </a:rPr>
              <a:t> </a:t>
            </a:r>
            <a:r>
              <a:rPr lang="en-US" sz="1300" b="1" dirty="0" err="1" smtClean="0">
                <a:solidFill>
                  <a:srgbClr val="002060"/>
                </a:solidFill>
              </a:rPr>
              <a:t>adéquat</a:t>
            </a:r>
            <a:r>
              <a:rPr lang="en-US" sz="1300" b="1" dirty="0" smtClean="0">
                <a:solidFill>
                  <a:srgbClr val="002060"/>
                </a:solidFill>
              </a:rPr>
              <a:t> </a:t>
            </a:r>
            <a:r>
              <a:rPr lang="en-US" sz="1300" b="1" dirty="0">
                <a:solidFill>
                  <a:srgbClr val="002060"/>
                </a:solidFill>
              </a:rPr>
              <a:t>et </a:t>
            </a:r>
            <a:r>
              <a:rPr lang="en-US" sz="1300" b="1" dirty="0" err="1" smtClean="0">
                <a:solidFill>
                  <a:srgbClr val="002060"/>
                </a:solidFill>
              </a:rPr>
              <a:t>adapté</a:t>
            </a:r>
            <a:r>
              <a:rPr lang="en-US" sz="1300" b="1" dirty="0" smtClean="0">
                <a:solidFill>
                  <a:srgbClr val="002060"/>
                </a:solidFill>
              </a:rPr>
              <a:t>, soft skills </a:t>
            </a:r>
            <a:r>
              <a:rPr lang="en-US" sz="1300" b="1" dirty="0">
                <a:solidFill>
                  <a:srgbClr val="002060"/>
                </a:solidFill>
              </a:rPr>
              <a:t>du </a:t>
            </a:r>
            <a:r>
              <a:rPr lang="en-US" sz="1300" b="1" dirty="0" err="1">
                <a:solidFill>
                  <a:srgbClr val="002060"/>
                </a:solidFill>
              </a:rPr>
              <a:t>beneficiaire</a:t>
            </a:r>
            <a:r>
              <a:rPr lang="en-US" sz="1300" b="1" dirty="0" smtClean="0">
                <a:solidFill>
                  <a:srgbClr val="002060"/>
                </a:solidFill>
              </a:rPr>
              <a:t>, coaching </a:t>
            </a:r>
            <a:r>
              <a:rPr lang="en-US" sz="1300" b="1" dirty="0" err="1" smtClean="0">
                <a:solidFill>
                  <a:srgbClr val="002060"/>
                </a:solidFill>
              </a:rPr>
              <a:t>personalisé</a:t>
            </a:r>
            <a:r>
              <a:rPr lang="en-US" sz="1300" b="1" dirty="0" smtClean="0">
                <a:solidFill>
                  <a:srgbClr val="002060"/>
                </a:solidFill>
              </a:rPr>
              <a:t> du </a:t>
            </a:r>
            <a:r>
              <a:rPr lang="en-US" sz="1300" b="1" dirty="0" err="1" smtClean="0">
                <a:solidFill>
                  <a:srgbClr val="002060"/>
                </a:solidFill>
              </a:rPr>
              <a:t>porteur</a:t>
            </a:r>
            <a:r>
              <a:rPr lang="en-US" sz="1300" b="1" dirty="0" smtClean="0">
                <a:solidFill>
                  <a:srgbClr val="002060"/>
                </a:solidFill>
              </a:rPr>
              <a:t> de </a:t>
            </a:r>
            <a:r>
              <a:rPr lang="en-US" sz="1300" b="1" dirty="0" err="1" smtClean="0">
                <a:solidFill>
                  <a:srgbClr val="002060"/>
                </a:solidFill>
              </a:rPr>
              <a:t>projet</a:t>
            </a:r>
            <a:r>
              <a:rPr lang="en-US" sz="1300" b="1" dirty="0" smtClean="0">
                <a:solidFill>
                  <a:srgbClr val="002060"/>
                </a:solidFill>
              </a:rPr>
              <a:t> </a:t>
            </a:r>
            <a:r>
              <a:rPr lang="en-US" sz="1300" b="1" dirty="0" err="1" smtClean="0">
                <a:solidFill>
                  <a:srgbClr val="002060"/>
                </a:solidFill>
              </a:rPr>
              <a:t>atypique</a:t>
            </a:r>
            <a:r>
              <a:rPr lang="en-US" sz="1300" b="1" dirty="0" smtClean="0">
                <a:solidFill>
                  <a:srgbClr val="002060"/>
                </a:solidFill>
              </a:rPr>
              <a:t>,</a:t>
            </a:r>
            <a:endParaRPr lang="en-US" sz="1300" b="1" dirty="0">
              <a:solidFill>
                <a:srgbClr val="002060"/>
              </a:solidFill>
            </a:endParaRPr>
          </a:p>
          <a:p>
            <a:pPr>
              <a:buFont typeface="Wingdings" panose="05000000000000000000" pitchFamily="2" charset="2"/>
              <a:buChar char="v"/>
            </a:pPr>
            <a:r>
              <a:rPr lang="en-US" sz="1300" b="1" dirty="0" err="1" smtClean="0">
                <a:solidFill>
                  <a:srgbClr val="002060"/>
                </a:solidFill>
              </a:rPr>
              <a:t>Préparation</a:t>
            </a:r>
            <a:r>
              <a:rPr lang="en-US" sz="1300" b="1" dirty="0" smtClean="0">
                <a:solidFill>
                  <a:srgbClr val="002060"/>
                </a:solidFill>
              </a:rPr>
              <a:t> </a:t>
            </a:r>
            <a:r>
              <a:rPr lang="en-US" sz="1300" b="1" dirty="0">
                <a:solidFill>
                  <a:srgbClr val="002060"/>
                </a:solidFill>
              </a:rPr>
              <a:t>du dossier de candidature et </a:t>
            </a:r>
            <a:r>
              <a:rPr lang="en-US" sz="1300" b="1" dirty="0" err="1">
                <a:solidFill>
                  <a:srgbClr val="002060"/>
                </a:solidFill>
              </a:rPr>
              <a:t>lancement</a:t>
            </a:r>
            <a:r>
              <a:rPr lang="en-US" sz="1300" b="1" dirty="0">
                <a:solidFill>
                  <a:srgbClr val="002060"/>
                </a:solidFill>
              </a:rPr>
              <a:t> de </a:t>
            </a:r>
            <a:r>
              <a:rPr lang="en-US" sz="1300" b="1" dirty="0" err="1" smtClean="0">
                <a:solidFill>
                  <a:srgbClr val="002060"/>
                </a:solidFill>
              </a:rPr>
              <a:t>l’apprentissage</a:t>
            </a:r>
            <a:r>
              <a:rPr lang="en-US" sz="1300" b="1" dirty="0" smtClean="0">
                <a:solidFill>
                  <a:srgbClr val="002060"/>
                </a:solidFill>
              </a:rPr>
              <a:t> </a:t>
            </a:r>
            <a:r>
              <a:rPr lang="en-US" sz="1300" b="1" dirty="0" err="1" smtClean="0">
                <a:solidFill>
                  <a:srgbClr val="002060"/>
                </a:solidFill>
              </a:rPr>
              <a:t>ou</a:t>
            </a:r>
            <a:r>
              <a:rPr lang="en-US" sz="1300" b="1" dirty="0" smtClean="0">
                <a:solidFill>
                  <a:srgbClr val="002060"/>
                </a:solidFill>
              </a:rPr>
              <a:t> </a:t>
            </a:r>
            <a:r>
              <a:rPr lang="en-US" sz="1300" b="1" dirty="0" err="1" smtClean="0">
                <a:solidFill>
                  <a:srgbClr val="002060"/>
                </a:solidFill>
              </a:rPr>
              <a:t>l’aide</a:t>
            </a:r>
            <a:r>
              <a:rPr lang="en-US" sz="1300" b="1" dirty="0" smtClean="0">
                <a:solidFill>
                  <a:srgbClr val="002060"/>
                </a:solidFill>
              </a:rPr>
              <a:t> a la creation du business,</a:t>
            </a:r>
            <a:endParaRPr lang="en-US" sz="1300" b="1" dirty="0">
              <a:solidFill>
                <a:srgbClr val="002060"/>
              </a:solidFill>
            </a:endParaRPr>
          </a:p>
          <a:p>
            <a:pPr marL="152400" indent="0">
              <a:buNone/>
            </a:pPr>
            <a:endParaRPr lang="en-US" sz="1300" b="1" dirty="0">
              <a:solidFill>
                <a:srgbClr val="002060"/>
              </a:solidFill>
            </a:endParaRPr>
          </a:p>
          <a:p>
            <a:pPr marL="495300" indent="-342900">
              <a:lnSpc>
                <a:spcPct val="200000"/>
              </a:lnSpc>
              <a:buAutoNum type="arabicPeriod" startAt="2"/>
            </a:pPr>
            <a:r>
              <a:rPr lang="en-US" sz="1300" b="1" dirty="0" err="1" smtClean="0">
                <a:solidFill>
                  <a:srgbClr val="002060"/>
                </a:solidFill>
              </a:rPr>
              <a:t>Masterclass</a:t>
            </a:r>
            <a:r>
              <a:rPr lang="en-US" sz="1300" b="1" dirty="0" smtClean="0">
                <a:solidFill>
                  <a:srgbClr val="002060"/>
                </a:solidFill>
              </a:rPr>
              <a:t> </a:t>
            </a:r>
            <a:r>
              <a:rPr lang="en-US" sz="1300" b="1" dirty="0" err="1" smtClean="0">
                <a:solidFill>
                  <a:srgbClr val="002060"/>
                </a:solidFill>
              </a:rPr>
              <a:t>soutien</a:t>
            </a:r>
            <a:r>
              <a:rPr lang="en-US" sz="1300" b="1" dirty="0" smtClean="0">
                <a:solidFill>
                  <a:srgbClr val="002060"/>
                </a:solidFill>
              </a:rPr>
              <a:t> et </a:t>
            </a:r>
            <a:r>
              <a:rPr lang="en-US" sz="1300" b="1" dirty="0" err="1" smtClean="0">
                <a:solidFill>
                  <a:srgbClr val="002060"/>
                </a:solidFill>
              </a:rPr>
              <a:t>accompagnement</a:t>
            </a:r>
            <a:r>
              <a:rPr lang="en-US" sz="1300" b="1" dirty="0" smtClean="0">
                <a:solidFill>
                  <a:srgbClr val="002060"/>
                </a:solidFill>
              </a:rPr>
              <a:t> familial,</a:t>
            </a:r>
          </a:p>
          <a:p>
            <a:pPr marL="495300" indent="-342900">
              <a:lnSpc>
                <a:spcPct val="200000"/>
              </a:lnSpc>
              <a:buAutoNum type="arabicPeriod" startAt="2"/>
            </a:pPr>
            <a:r>
              <a:rPr lang="en-US" sz="1300" b="1" dirty="0" smtClean="0">
                <a:solidFill>
                  <a:srgbClr val="002060"/>
                </a:solidFill>
              </a:rPr>
              <a:t>Service </a:t>
            </a:r>
            <a:r>
              <a:rPr lang="en-US" sz="1300" b="1" dirty="0" err="1" smtClean="0">
                <a:solidFill>
                  <a:srgbClr val="002060"/>
                </a:solidFill>
              </a:rPr>
              <a:t>dedié</a:t>
            </a:r>
            <a:r>
              <a:rPr lang="en-US" sz="1300" b="1" dirty="0" smtClean="0">
                <a:solidFill>
                  <a:srgbClr val="002060"/>
                </a:solidFill>
              </a:rPr>
              <a:t> aux </a:t>
            </a:r>
            <a:r>
              <a:rPr lang="en-US" sz="1300" b="1" dirty="0" err="1">
                <a:solidFill>
                  <a:srgbClr val="002060"/>
                </a:solidFill>
              </a:rPr>
              <a:t>entreprises</a:t>
            </a:r>
            <a:r>
              <a:rPr lang="en-US" sz="1300" b="1" dirty="0">
                <a:solidFill>
                  <a:srgbClr val="002060"/>
                </a:solidFill>
              </a:rPr>
              <a:t> qui </a:t>
            </a:r>
            <a:r>
              <a:rPr lang="en-US" sz="1300" b="1" dirty="0" err="1">
                <a:solidFill>
                  <a:srgbClr val="002060"/>
                </a:solidFill>
              </a:rPr>
              <a:t>consiste</a:t>
            </a:r>
            <a:r>
              <a:rPr lang="en-US" sz="1300" b="1" dirty="0">
                <a:solidFill>
                  <a:srgbClr val="002060"/>
                </a:solidFill>
              </a:rPr>
              <a:t> en des Masterclass de team building </a:t>
            </a:r>
            <a:r>
              <a:rPr lang="en-US" sz="1300" b="1" dirty="0" smtClean="0">
                <a:solidFill>
                  <a:srgbClr val="002060"/>
                </a:solidFill>
              </a:rPr>
              <a:t>specéfiques </a:t>
            </a:r>
            <a:r>
              <a:rPr lang="en-US" sz="1300" b="1" dirty="0">
                <a:solidFill>
                  <a:srgbClr val="002060"/>
                </a:solidFill>
              </a:rPr>
              <a:t>et </a:t>
            </a:r>
            <a:r>
              <a:rPr lang="en-US" sz="1300" b="1" dirty="0" err="1">
                <a:solidFill>
                  <a:srgbClr val="002060"/>
                </a:solidFill>
              </a:rPr>
              <a:t>atypiques</a:t>
            </a:r>
            <a:r>
              <a:rPr lang="en-US" sz="1300" b="1" dirty="0">
                <a:solidFill>
                  <a:srgbClr val="002060"/>
                </a:solidFill>
              </a:rPr>
              <a:t>.</a:t>
            </a:r>
          </a:p>
          <a:p>
            <a:pPr marL="152400" lvl="0" indent="0" algn="l" rtl="0">
              <a:lnSpc>
                <a:spcPct val="100000"/>
              </a:lnSpc>
              <a:spcBef>
                <a:spcPts val="0"/>
              </a:spcBef>
              <a:spcAft>
                <a:spcPts val="0"/>
              </a:spcAft>
              <a:buClr>
                <a:schemeClr val="dk2"/>
              </a:buClr>
              <a:buSzPts val="1200"/>
              <a:buNone/>
            </a:pPr>
            <a:endParaRPr sz="1500" dirty="0">
              <a:solidFill>
                <a:srgbClr val="002060"/>
              </a:solidFill>
            </a:endParaRPr>
          </a:p>
          <a:p>
            <a:pPr marL="1371600" lvl="0" indent="0" algn="l" rtl="0">
              <a:lnSpc>
                <a:spcPct val="50000"/>
              </a:lnSpc>
              <a:spcBef>
                <a:spcPts val="0"/>
              </a:spcBef>
              <a:spcAft>
                <a:spcPts val="0"/>
              </a:spcAft>
              <a:buNone/>
            </a:pPr>
            <a:endParaRPr sz="1500" dirty="0">
              <a:solidFill>
                <a:srgbClr val="002060"/>
              </a:solidFill>
            </a:endParaRPr>
          </a:p>
          <a:p>
            <a:pPr marL="0" lvl="0" indent="0" algn="l" rtl="0">
              <a:lnSpc>
                <a:spcPct val="100000"/>
              </a:lnSpc>
              <a:spcBef>
                <a:spcPts val="0"/>
              </a:spcBef>
              <a:spcAft>
                <a:spcPts val="1600"/>
              </a:spcAft>
              <a:buNone/>
            </a:pPr>
            <a:endParaRPr sz="1500" dirty="0">
              <a:solidFill>
                <a:srgbClr val="002060"/>
              </a:solidFill>
            </a:endParaRPr>
          </a:p>
        </p:txBody>
      </p:sp>
      <p:cxnSp>
        <p:nvCxnSpPr>
          <p:cNvPr id="628" name="Google Shape;628;p35"/>
          <p:cNvCxnSpPr/>
          <p:nvPr/>
        </p:nvCxnSpPr>
        <p:spPr>
          <a:xfrm>
            <a:off x="1948800" y="594688"/>
            <a:ext cx="5246400" cy="0"/>
          </a:xfrm>
          <a:prstGeom prst="straightConnector1">
            <a:avLst/>
          </a:prstGeom>
          <a:noFill/>
          <a:ln w="28575" cap="flat" cmpd="sng">
            <a:solidFill>
              <a:schemeClr val="accent1"/>
            </a:solidFill>
            <a:prstDash val="solid"/>
            <a:round/>
            <a:headEnd type="none" w="med" len="med"/>
            <a:tailEnd type="none" w="med" len="med"/>
          </a:ln>
        </p:spPr>
      </p:cxnSp>
      <p:pic>
        <p:nvPicPr>
          <p:cNvPr id="3" name="Image 2">
            <a:extLst>
              <a:ext uri="{FF2B5EF4-FFF2-40B4-BE49-F238E27FC236}">
                <a16:creationId xmlns:a16="http://schemas.microsoft.com/office/drawing/2014/main" xmlns="" id="{29AE539D-7967-F42C-1274-83CD7E3DFF88}"/>
              </a:ext>
            </a:extLst>
          </p:cNvPr>
          <p:cNvPicPr>
            <a:picLocks noChangeAspect="1"/>
          </p:cNvPicPr>
          <p:nvPr/>
        </p:nvPicPr>
        <p:blipFill>
          <a:blip r:embed="rId3"/>
          <a:stretch>
            <a:fillRect/>
          </a:stretch>
        </p:blipFill>
        <p:spPr>
          <a:xfrm>
            <a:off x="7739482" y="35385"/>
            <a:ext cx="1404518" cy="1926055"/>
          </a:xfrm>
          <a:prstGeom prst="rect">
            <a:avLst/>
          </a:prstGeom>
        </p:spPr>
      </p:pic>
      <p:sp>
        <p:nvSpPr>
          <p:cNvPr id="2" name="Sous-titre 2">
            <a:extLst>
              <a:ext uri="{FF2B5EF4-FFF2-40B4-BE49-F238E27FC236}">
                <a16:creationId xmlns:a16="http://schemas.microsoft.com/office/drawing/2014/main" xmlns="" id="{D6323CE9-4EAE-48B8-F340-5D2D49B48762}"/>
              </a:ext>
            </a:extLst>
          </p:cNvPr>
          <p:cNvSpPr txBox="1">
            <a:spLocks/>
          </p:cNvSpPr>
          <p:nvPr/>
        </p:nvSpPr>
        <p:spPr>
          <a:xfrm>
            <a:off x="76263" y="632067"/>
            <a:ext cx="8365478" cy="617700"/>
          </a:xfrm>
          <a:prstGeom prst="rect">
            <a:avLst/>
          </a:prstGeom>
        </p:spPr>
        <p:txBody>
          <a:bodyPr spcFirstLastPara="1" vert="horz" wrap="square" lIns="91425" tIns="91425" rIns="91425" bIns="91425" rtlCol="0" anchor="t" anchorCtr="0">
            <a:noAutofit/>
          </a:bodyPr>
          <a:lstStyle>
            <a:lvl1pPr marL="457200" lvl="0" indent="-304800" algn="l" defTabSz="342900" rtl="0" eaLnBrk="1" latinLnBrk="0" hangingPunct="1">
              <a:lnSpc>
                <a:spcPct val="100000"/>
              </a:lnSpc>
              <a:spcBef>
                <a:spcPts val="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1pPr>
            <a:lvl2pPr marL="914400" lvl="1"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2pPr>
            <a:lvl3pPr marL="1371600" lvl="2"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828800" lvl="3"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4pPr>
            <a:lvl5pPr marL="2286000" lvl="4"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5pPr>
            <a:lvl6pPr marL="2743200" lvl="5"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6pPr>
            <a:lvl7pPr marL="3200400" lvl="6"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7pPr>
            <a:lvl8pPr marL="3657600" lvl="7" indent="-304800" algn="l" defTabSz="342900" rtl="0" eaLnBrk="1" latinLnBrk="0" hangingPunct="1">
              <a:lnSpc>
                <a:spcPct val="100000"/>
              </a:lnSpc>
              <a:spcBef>
                <a:spcPts val="1600"/>
              </a:spcBef>
              <a:spcAft>
                <a:spcPts val="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8pPr>
            <a:lvl9pPr marL="4114800" lvl="8" indent="-304800" algn="l" defTabSz="342900" rtl="0" eaLnBrk="1" latinLnBrk="0" hangingPunct="1">
              <a:lnSpc>
                <a:spcPct val="100000"/>
              </a:lnSpc>
              <a:spcBef>
                <a:spcPts val="1600"/>
              </a:spcBef>
              <a:spcAft>
                <a:spcPts val="1600"/>
              </a:spcAft>
              <a:buClr>
                <a:schemeClr val="tx1"/>
              </a:buClr>
              <a:buSzPts val="1200"/>
              <a:buFont typeface="Wingdings 3" panose="05040102010807070707" pitchFamily="18" charset="2"/>
              <a:buChar char="■"/>
              <a:defRPr sz="1200" kern="1200" cap="none">
                <a:solidFill>
                  <a:schemeClr val="bg2">
                    <a:lumMod val="75000"/>
                  </a:schemeClr>
                </a:solidFill>
                <a:effectLst/>
                <a:latin typeface="+mn-lt"/>
                <a:ea typeface="+mn-ea"/>
                <a:cs typeface="+mn-cs"/>
              </a:defRPr>
            </a:lvl9pPr>
          </a:lstStyle>
          <a:p>
            <a:pPr marL="152400" indent="0" algn="ctr">
              <a:buNone/>
            </a:pPr>
            <a:r>
              <a:rPr lang="en-US" sz="1800" i="1" dirty="0" err="1">
                <a:solidFill>
                  <a:srgbClr val="FF0000"/>
                </a:solidFill>
              </a:rPr>
              <a:t>Relever</a:t>
            </a:r>
            <a:r>
              <a:rPr lang="en-US" sz="1800" i="1" dirty="0">
                <a:solidFill>
                  <a:srgbClr val="FF0000"/>
                </a:solidFill>
              </a:rPr>
              <a:t> le </a:t>
            </a:r>
            <a:r>
              <a:rPr lang="en-US" sz="1800" i="1" dirty="0" err="1" smtClean="0">
                <a:solidFill>
                  <a:srgbClr val="FF0000"/>
                </a:solidFill>
              </a:rPr>
              <a:t>défi</a:t>
            </a:r>
            <a:r>
              <a:rPr lang="en-US" sz="1800" i="1" dirty="0" smtClean="0">
                <a:solidFill>
                  <a:srgbClr val="FF0000"/>
                </a:solidFill>
              </a:rPr>
              <a:t> </a:t>
            </a:r>
            <a:r>
              <a:rPr lang="en-US" sz="1800" i="1" dirty="0" err="1">
                <a:solidFill>
                  <a:srgbClr val="FF0000"/>
                </a:solidFill>
              </a:rPr>
              <a:t>d’accompagner</a:t>
            </a:r>
            <a:r>
              <a:rPr lang="en-US" sz="1800" i="1" dirty="0">
                <a:solidFill>
                  <a:srgbClr val="FF0000"/>
                </a:solidFill>
              </a:rPr>
              <a:t> </a:t>
            </a:r>
            <a:r>
              <a:rPr lang="en-US" sz="1800" i="1" dirty="0" err="1">
                <a:solidFill>
                  <a:srgbClr val="FF0000"/>
                </a:solidFill>
              </a:rPr>
              <a:t>tous</a:t>
            </a:r>
            <a:r>
              <a:rPr lang="en-US" sz="1800" i="1" dirty="0">
                <a:solidFill>
                  <a:srgbClr val="FF0000"/>
                </a:solidFill>
              </a:rPr>
              <a:t> les </a:t>
            </a:r>
            <a:r>
              <a:rPr lang="en-US" sz="1800" i="1" dirty="0" err="1">
                <a:solidFill>
                  <a:srgbClr val="FF0000"/>
                </a:solidFill>
              </a:rPr>
              <a:t>jeunes</a:t>
            </a:r>
            <a:r>
              <a:rPr lang="en-US" sz="1800" i="1" dirty="0">
                <a:solidFill>
                  <a:srgbClr val="FF0000"/>
                </a:solidFill>
              </a:rPr>
              <a:t> </a:t>
            </a:r>
            <a:r>
              <a:rPr lang="en-US" sz="1800" i="1" dirty="0" err="1" smtClean="0">
                <a:solidFill>
                  <a:srgbClr val="FF0000"/>
                </a:solidFill>
              </a:rPr>
              <a:t>adultes</a:t>
            </a:r>
            <a:r>
              <a:rPr lang="en-US" sz="1800" i="1" dirty="0" smtClean="0">
                <a:solidFill>
                  <a:srgbClr val="FF0000"/>
                </a:solidFill>
              </a:rPr>
              <a:t> </a:t>
            </a:r>
            <a:r>
              <a:rPr lang="en-US" sz="1800" i="1" dirty="0" err="1" smtClean="0">
                <a:solidFill>
                  <a:srgbClr val="FF0000"/>
                </a:solidFill>
              </a:rPr>
              <a:t>atypiques</a:t>
            </a:r>
            <a:endParaRPr lang="en-US" sz="1800" i="1" dirty="0" smtClean="0">
              <a:solidFill>
                <a:srgbClr val="FF0000"/>
              </a:solidFill>
            </a:endParaRPr>
          </a:p>
          <a:p>
            <a:pPr marL="152400" indent="0" algn="ctr">
              <a:buNone/>
            </a:pPr>
            <a:r>
              <a:rPr lang="en-US" sz="1800" i="1" dirty="0" smtClean="0">
                <a:solidFill>
                  <a:srgbClr val="FF0000"/>
                </a:solidFill>
              </a:rPr>
              <a:t> </a:t>
            </a:r>
            <a:r>
              <a:rPr lang="en-US" sz="1800" i="1" dirty="0" err="1" smtClean="0">
                <a:solidFill>
                  <a:srgbClr val="FF0000"/>
                </a:solidFill>
              </a:rPr>
              <a:t>vers</a:t>
            </a:r>
            <a:r>
              <a:rPr lang="en-US" sz="1800" i="1" dirty="0" smtClean="0">
                <a:solidFill>
                  <a:srgbClr val="FF0000"/>
                </a:solidFill>
              </a:rPr>
              <a:t> </a:t>
            </a:r>
            <a:r>
              <a:rPr lang="en-US" sz="1800" i="1" dirty="0">
                <a:solidFill>
                  <a:srgbClr val="FF0000"/>
                </a:solidFill>
              </a:rPr>
              <a:t>un </a:t>
            </a:r>
            <a:r>
              <a:rPr lang="en-US" sz="1800" i="1" dirty="0" err="1">
                <a:solidFill>
                  <a:srgbClr val="FF0000"/>
                </a:solidFill>
              </a:rPr>
              <a:t>parcours</a:t>
            </a:r>
            <a:r>
              <a:rPr lang="en-US" sz="1800" i="1" dirty="0">
                <a:solidFill>
                  <a:srgbClr val="FF0000"/>
                </a:solidFill>
              </a:rPr>
              <a:t> </a:t>
            </a:r>
            <a:r>
              <a:rPr lang="en-US" sz="1800" i="1" dirty="0" err="1" smtClean="0">
                <a:solidFill>
                  <a:srgbClr val="FF0000"/>
                </a:solidFill>
              </a:rPr>
              <a:t>d’apprentissage</a:t>
            </a:r>
            <a:r>
              <a:rPr lang="en-US" sz="1800" i="1" dirty="0" smtClean="0">
                <a:solidFill>
                  <a:srgbClr val="FF0000"/>
                </a:solidFill>
              </a:rPr>
              <a:t> </a:t>
            </a:r>
            <a:r>
              <a:rPr lang="en-US" sz="1800" i="1" dirty="0" err="1" smtClean="0">
                <a:solidFill>
                  <a:srgbClr val="FF0000"/>
                </a:solidFill>
              </a:rPr>
              <a:t>professionnel</a:t>
            </a:r>
            <a:r>
              <a:rPr lang="en-US" sz="1800" i="1" dirty="0" smtClean="0">
                <a:solidFill>
                  <a:srgbClr val="FF0000"/>
                </a:solidFill>
              </a:rPr>
              <a:t> </a:t>
            </a:r>
            <a:r>
              <a:rPr lang="en-US" sz="1800" i="1" dirty="0">
                <a:solidFill>
                  <a:srgbClr val="FF0000"/>
                </a:solidFill>
              </a:rPr>
              <a:t>pour chacun </a:t>
            </a:r>
            <a:endParaRPr lang="fr-FR" sz="1800" i="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36"/>
          <p:cNvSpPr txBox="1">
            <a:spLocks noGrp="1"/>
          </p:cNvSpPr>
          <p:nvPr>
            <p:ph type="title"/>
          </p:nvPr>
        </p:nvSpPr>
        <p:spPr>
          <a:xfrm>
            <a:off x="401024" y="14857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AMBITIONS</a:t>
            </a:r>
            <a:endParaRPr dirty="0"/>
          </a:p>
        </p:txBody>
      </p:sp>
      <p:sp>
        <p:nvSpPr>
          <p:cNvPr id="635" name="Google Shape;635;p36"/>
          <p:cNvSpPr txBox="1">
            <a:spLocks noGrp="1"/>
          </p:cNvSpPr>
          <p:nvPr>
            <p:ph type="subTitle" idx="1"/>
          </p:nvPr>
        </p:nvSpPr>
        <p:spPr>
          <a:xfrm>
            <a:off x="454055" y="805414"/>
            <a:ext cx="8565586" cy="572695"/>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US" sz="1200" dirty="0">
                <a:solidFill>
                  <a:srgbClr val="FF0000"/>
                </a:solidFill>
              </a:rPr>
              <a:t>Taille du </a:t>
            </a:r>
            <a:r>
              <a:rPr lang="en-US" sz="1200" dirty="0" err="1" smtClean="0">
                <a:solidFill>
                  <a:srgbClr val="FF0000"/>
                </a:solidFill>
              </a:rPr>
              <a:t>marché</a:t>
            </a:r>
            <a:r>
              <a:rPr lang="en-US" sz="1200" dirty="0" smtClean="0">
                <a:solidFill>
                  <a:srgbClr val="FF0000"/>
                </a:solidFill>
              </a:rPr>
              <a:t> </a:t>
            </a:r>
            <a:r>
              <a:rPr lang="en-US" sz="1200" dirty="0" err="1">
                <a:solidFill>
                  <a:srgbClr val="FF0000"/>
                </a:solidFill>
              </a:rPr>
              <a:t>d’accompagnement</a:t>
            </a:r>
            <a:r>
              <a:rPr lang="en-US" sz="1200" dirty="0">
                <a:solidFill>
                  <a:srgbClr val="FF0000"/>
                </a:solidFill>
              </a:rPr>
              <a:t> des </a:t>
            </a:r>
            <a:r>
              <a:rPr lang="en-US" sz="1200" dirty="0" err="1" smtClean="0">
                <a:solidFill>
                  <a:srgbClr val="FF0000"/>
                </a:solidFill>
              </a:rPr>
              <a:t>jeunes</a:t>
            </a:r>
            <a:r>
              <a:rPr lang="en-US" sz="1200" dirty="0" smtClean="0">
                <a:solidFill>
                  <a:srgbClr val="FF0000"/>
                </a:solidFill>
              </a:rPr>
              <a:t> </a:t>
            </a:r>
            <a:r>
              <a:rPr lang="en-US" sz="1200" dirty="0" err="1" smtClean="0">
                <a:solidFill>
                  <a:srgbClr val="FF0000"/>
                </a:solidFill>
              </a:rPr>
              <a:t>adultes</a:t>
            </a:r>
            <a:r>
              <a:rPr lang="en-US" sz="1200" dirty="0" smtClean="0">
                <a:solidFill>
                  <a:srgbClr val="FF0000"/>
                </a:solidFill>
              </a:rPr>
              <a:t> </a:t>
            </a:r>
            <a:r>
              <a:rPr lang="en-US" sz="1200" dirty="0">
                <a:solidFill>
                  <a:srgbClr val="FF0000"/>
                </a:solidFill>
              </a:rPr>
              <a:t>qui </a:t>
            </a:r>
            <a:r>
              <a:rPr lang="en-US" sz="1200" dirty="0" err="1">
                <a:solidFill>
                  <a:srgbClr val="FF0000"/>
                </a:solidFill>
              </a:rPr>
              <a:t>ont</a:t>
            </a:r>
            <a:r>
              <a:rPr lang="en-US" sz="1200" dirty="0">
                <a:solidFill>
                  <a:srgbClr val="FF0000"/>
                </a:solidFill>
              </a:rPr>
              <a:t> des besoins </a:t>
            </a:r>
            <a:r>
              <a:rPr lang="en-US" sz="1200" dirty="0" err="1" smtClean="0">
                <a:solidFill>
                  <a:srgbClr val="FF0000"/>
                </a:solidFill>
              </a:rPr>
              <a:t>spécefiques</a:t>
            </a:r>
            <a:r>
              <a:rPr lang="en" sz="1200" dirty="0" smtClean="0">
                <a:solidFill>
                  <a:srgbClr val="FF0000"/>
                </a:solidFill>
              </a:rPr>
              <a:t> </a:t>
            </a:r>
            <a:endParaRPr sz="1200" dirty="0">
              <a:solidFill>
                <a:srgbClr val="FF0000"/>
              </a:solidFill>
            </a:endParaRPr>
          </a:p>
        </p:txBody>
      </p:sp>
      <p:cxnSp>
        <p:nvCxnSpPr>
          <p:cNvPr id="652" name="Google Shape;652;p36"/>
          <p:cNvCxnSpPr/>
          <p:nvPr/>
        </p:nvCxnSpPr>
        <p:spPr>
          <a:xfrm>
            <a:off x="2607931" y="727788"/>
            <a:ext cx="3524100" cy="0"/>
          </a:xfrm>
          <a:prstGeom prst="straightConnector1">
            <a:avLst/>
          </a:prstGeom>
          <a:noFill/>
          <a:ln w="28575" cap="flat" cmpd="sng">
            <a:solidFill>
              <a:schemeClr val="accent1"/>
            </a:solidFill>
            <a:prstDash val="solid"/>
            <a:round/>
            <a:headEnd type="none" w="med" len="med"/>
            <a:tailEnd type="none" w="med" len="med"/>
          </a:ln>
        </p:spPr>
      </p:cxnSp>
      <p:graphicFrame>
        <p:nvGraphicFramePr>
          <p:cNvPr id="12" name="Diagramme 11">
            <a:extLst>
              <a:ext uri="{FF2B5EF4-FFF2-40B4-BE49-F238E27FC236}">
                <a16:creationId xmlns:a16="http://schemas.microsoft.com/office/drawing/2014/main" xmlns="" id="{14AEF48B-E54E-8250-F48E-2089FFCF69E3}"/>
              </a:ext>
            </a:extLst>
          </p:cNvPr>
          <p:cNvGraphicFramePr/>
          <p:nvPr>
            <p:extLst>
              <p:ext uri="{D42A27DB-BD31-4B8C-83A1-F6EECF244321}">
                <p14:modId xmlns:p14="http://schemas.microsoft.com/office/powerpoint/2010/main" val="2778998836"/>
              </p:ext>
            </p:extLst>
          </p:nvPr>
        </p:nvGraphicFramePr>
        <p:xfrm>
          <a:off x="212655" y="1233377"/>
          <a:ext cx="8718692" cy="3636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3" name="Google Shape;913;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Competition &amp; Posisionnement</a:t>
            </a:r>
            <a:endParaRPr dirty="0"/>
          </a:p>
        </p:txBody>
      </p:sp>
      <p:cxnSp>
        <p:nvCxnSpPr>
          <p:cNvPr id="919" name="Google Shape;919;p40"/>
          <p:cNvCxnSpPr/>
          <p:nvPr/>
        </p:nvCxnSpPr>
        <p:spPr>
          <a:xfrm>
            <a:off x="2130075" y="1048500"/>
            <a:ext cx="4922700" cy="0"/>
          </a:xfrm>
          <a:prstGeom prst="straightConnector1">
            <a:avLst/>
          </a:prstGeom>
          <a:noFill/>
          <a:ln w="28575" cap="flat" cmpd="sng">
            <a:solidFill>
              <a:schemeClr val="accent1"/>
            </a:solidFill>
            <a:prstDash val="solid"/>
            <a:round/>
            <a:headEnd type="none" w="med" len="med"/>
            <a:tailEnd type="none" w="med" len="med"/>
          </a:ln>
        </p:spPr>
      </p:cxnSp>
      <p:graphicFrame>
        <p:nvGraphicFramePr>
          <p:cNvPr id="14" name="Tableau 14">
            <a:extLst>
              <a:ext uri="{FF2B5EF4-FFF2-40B4-BE49-F238E27FC236}">
                <a16:creationId xmlns:a16="http://schemas.microsoft.com/office/drawing/2014/main" xmlns="" id="{33D0B234-CAFA-BD25-7F34-96306E45AE3D}"/>
              </a:ext>
            </a:extLst>
          </p:cNvPr>
          <p:cNvGraphicFramePr>
            <a:graphicFrameLocks noGrp="1"/>
          </p:cNvGraphicFramePr>
          <p:nvPr>
            <p:extLst>
              <p:ext uri="{D42A27DB-BD31-4B8C-83A1-F6EECF244321}">
                <p14:modId xmlns:p14="http://schemas.microsoft.com/office/powerpoint/2010/main" val="3109991922"/>
              </p:ext>
            </p:extLst>
          </p:nvPr>
        </p:nvGraphicFramePr>
        <p:xfrm>
          <a:off x="961419" y="1528879"/>
          <a:ext cx="7085299" cy="2556245"/>
        </p:xfrm>
        <a:graphic>
          <a:graphicData uri="http://schemas.openxmlformats.org/drawingml/2006/table">
            <a:tbl>
              <a:tblPr firstRow="1" bandRow="1">
                <a:tableStyleId>{3C2FFA5D-87B4-456A-9821-1D502468CF0F}</a:tableStyleId>
              </a:tblPr>
              <a:tblGrid>
                <a:gridCol w="2037307">
                  <a:extLst>
                    <a:ext uri="{9D8B030D-6E8A-4147-A177-3AD203B41FA5}">
                      <a16:colId xmlns:a16="http://schemas.microsoft.com/office/drawing/2014/main" xmlns="" val="618694487"/>
                    </a:ext>
                  </a:extLst>
                </a:gridCol>
                <a:gridCol w="935911">
                  <a:extLst>
                    <a:ext uri="{9D8B030D-6E8A-4147-A177-3AD203B41FA5}">
                      <a16:colId xmlns:a16="http://schemas.microsoft.com/office/drawing/2014/main" xmlns="" val="2845114052"/>
                    </a:ext>
                  </a:extLst>
                </a:gridCol>
                <a:gridCol w="1689950">
                  <a:extLst>
                    <a:ext uri="{9D8B030D-6E8A-4147-A177-3AD203B41FA5}">
                      <a16:colId xmlns:a16="http://schemas.microsoft.com/office/drawing/2014/main" xmlns="" val="3481306826"/>
                    </a:ext>
                  </a:extLst>
                </a:gridCol>
                <a:gridCol w="1346886">
                  <a:extLst>
                    <a:ext uri="{9D8B030D-6E8A-4147-A177-3AD203B41FA5}">
                      <a16:colId xmlns:a16="http://schemas.microsoft.com/office/drawing/2014/main" xmlns="" val="755952887"/>
                    </a:ext>
                  </a:extLst>
                </a:gridCol>
                <a:gridCol w="1075245">
                  <a:extLst>
                    <a:ext uri="{9D8B030D-6E8A-4147-A177-3AD203B41FA5}">
                      <a16:colId xmlns:a16="http://schemas.microsoft.com/office/drawing/2014/main" xmlns="" val="434539287"/>
                    </a:ext>
                  </a:extLst>
                </a:gridCol>
              </a:tblGrid>
              <a:tr h="511249">
                <a:tc>
                  <a:txBody>
                    <a:bodyPr/>
                    <a:lstStyle/>
                    <a:p>
                      <a:pPr algn="ctr"/>
                      <a:r>
                        <a:rPr lang="en-US" sz="1300" dirty="0" err="1">
                          <a:solidFill>
                            <a:schemeClr val="bg1"/>
                          </a:solidFill>
                        </a:rPr>
                        <a:t>Etablissement</a:t>
                      </a:r>
                      <a:r>
                        <a:rPr lang="en-US" sz="1300" dirty="0">
                          <a:solidFill>
                            <a:schemeClr val="bg1"/>
                          </a:solidFill>
                        </a:rPr>
                        <a:t> </a:t>
                      </a:r>
                    </a:p>
                    <a:p>
                      <a:pPr algn="ctr"/>
                      <a:r>
                        <a:rPr lang="en-US" sz="1300" dirty="0" err="1">
                          <a:solidFill>
                            <a:schemeClr val="bg1"/>
                          </a:solidFill>
                        </a:rPr>
                        <a:t>d’accompagnement</a:t>
                      </a:r>
                      <a:endParaRPr lang="fr-FR" sz="1300" dirty="0">
                        <a:solidFill>
                          <a:schemeClr val="bg1"/>
                        </a:solidFill>
                      </a:endParaRPr>
                    </a:p>
                  </a:txBody>
                  <a:tcPr marT="41564" marB="41564">
                    <a:solidFill>
                      <a:schemeClr val="accent1">
                        <a:lumMod val="60000"/>
                        <a:lumOff val="40000"/>
                      </a:schemeClr>
                    </a:solidFill>
                  </a:tcPr>
                </a:tc>
                <a:tc>
                  <a:txBody>
                    <a:bodyPr/>
                    <a:lstStyle/>
                    <a:p>
                      <a:pPr algn="ctr"/>
                      <a:r>
                        <a:rPr lang="en-US" sz="1200" dirty="0">
                          <a:solidFill>
                            <a:schemeClr val="bg1"/>
                          </a:solidFill>
                        </a:rPr>
                        <a:t>Structure </a:t>
                      </a:r>
                    </a:p>
                    <a:p>
                      <a:pPr algn="ctr"/>
                      <a:r>
                        <a:rPr lang="en-US" sz="1200" dirty="0" err="1" smtClean="0">
                          <a:solidFill>
                            <a:schemeClr val="bg1"/>
                          </a:solidFill>
                        </a:rPr>
                        <a:t>adaptée</a:t>
                      </a:r>
                      <a:endParaRPr lang="fr-FR" sz="1200" dirty="0">
                        <a:solidFill>
                          <a:schemeClr val="bg1"/>
                        </a:solidFill>
                      </a:endParaRPr>
                    </a:p>
                  </a:txBody>
                  <a:tcPr marT="41564" marB="41564">
                    <a:solidFill>
                      <a:schemeClr val="accent2">
                        <a:lumMod val="60000"/>
                        <a:lumOff val="40000"/>
                      </a:schemeClr>
                    </a:solidFill>
                  </a:tcPr>
                </a:tc>
                <a:tc>
                  <a:txBody>
                    <a:bodyPr/>
                    <a:lstStyle/>
                    <a:p>
                      <a:pPr algn="ctr"/>
                      <a:r>
                        <a:rPr lang="en-US" sz="1200" dirty="0" err="1">
                          <a:solidFill>
                            <a:schemeClr val="bg1"/>
                          </a:solidFill>
                        </a:rPr>
                        <a:t>Accompagnement</a:t>
                      </a:r>
                      <a:r>
                        <a:rPr lang="en-US" sz="1200" dirty="0">
                          <a:solidFill>
                            <a:schemeClr val="bg1"/>
                          </a:solidFill>
                        </a:rPr>
                        <a:t> </a:t>
                      </a:r>
                    </a:p>
                    <a:p>
                      <a:pPr algn="ctr"/>
                      <a:r>
                        <a:rPr lang="en-US" sz="1200" dirty="0">
                          <a:solidFill>
                            <a:schemeClr val="bg1"/>
                          </a:solidFill>
                        </a:rPr>
                        <a:t>de </a:t>
                      </a:r>
                      <a:r>
                        <a:rPr lang="en-US" sz="1200" dirty="0" err="1" smtClean="0">
                          <a:solidFill>
                            <a:schemeClr val="bg1"/>
                          </a:solidFill>
                        </a:rPr>
                        <a:t>qualité</a:t>
                      </a:r>
                      <a:r>
                        <a:rPr lang="en-US" sz="1200" dirty="0" smtClean="0">
                          <a:solidFill>
                            <a:schemeClr val="bg1"/>
                          </a:solidFill>
                        </a:rPr>
                        <a:t> </a:t>
                      </a:r>
                      <a:endParaRPr lang="fr-FR" sz="1200" dirty="0">
                        <a:solidFill>
                          <a:schemeClr val="bg1"/>
                        </a:solidFill>
                      </a:endParaRPr>
                    </a:p>
                  </a:txBody>
                  <a:tcPr marT="41564" marB="41564">
                    <a:solidFill>
                      <a:schemeClr val="accent4">
                        <a:lumMod val="60000"/>
                        <a:lumOff val="40000"/>
                      </a:schemeClr>
                    </a:solidFill>
                  </a:tcPr>
                </a:tc>
                <a:tc>
                  <a:txBody>
                    <a:bodyPr/>
                    <a:lstStyle/>
                    <a:p>
                      <a:pPr algn="ctr"/>
                      <a:r>
                        <a:rPr lang="en-US" sz="1200" dirty="0">
                          <a:solidFill>
                            <a:schemeClr val="bg1"/>
                          </a:solidFill>
                        </a:rPr>
                        <a:t>Coaching </a:t>
                      </a:r>
                      <a:r>
                        <a:rPr lang="en-US" sz="1200" dirty="0" err="1" smtClean="0">
                          <a:solidFill>
                            <a:schemeClr val="bg1"/>
                          </a:solidFill>
                        </a:rPr>
                        <a:t>personnalisé</a:t>
                      </a:r>
                      <a:endParaRPr lang="fr-FR" sz="1200" dirty="0">
                        <a:solidFill>
                          <a:schemeClr val="bg1"/>
                        </a:solidFill>
                      </a:endParaRPr>
                    </a:p>
                  </a:txBody>
                  <a:tcPr marT="41564" marB="41564">
                    <a:solidFill>
                      <a:schemeClr val="accent6">
                        <a:lumMod val="60000"/>
                        <a:lumOff val="40000"/>
                      </a:schemeClr>
                    </a:solidFill>
                  </a:tcPr>
                </a:tc>
                <a:tc>
                  <a:txBody>
                    <a:bodyPr/>
                    <a:lstStyle/>
                    <a:p>
                      <a:pPr algn="ctr"/>
                      <a:r>
                        <a:rPr lang="en-US" sz="1200" dirty="0" err="1">
                          <a:solidFill>
                            <a:schemeClr val="bg1"/>
                          </a:solidFill>
                        </a:rPr>
                        <a:t>Soutien</a:t>
                      </a:r>
                      <a:r>
                        <a:rPr lang="en-US" sz="1200" dirty="0">
                          <a:solidFill>
                            <a:schemeClr val="bg1"/>
                          </a:solidFill>
                        </a:rPr>
                        <a:t> aux</a:t>
                      </a:r>
                    </a:p>
                    <a:p>
                      <a:pPr algn="ctr"/>
                      <a:r>
                        <a:rPr lang="en-US" sz="1200" dirty="0">
                          <a:solidFill>
                            <a:schemeClr val="bg1"/>
                          </a:solidFill>
                        </a:rPr>
                        <a:t> </a:t>
                      </a:r>
                      <a:r>
                        <a:rPr lang="en-US" sz="1200" dirty="0" err="1">
                          <a:solidFill>
                            <a:schemeClr val="bg1"/>
                          </a:solidFill>
                        </a:rPr>
                        <a:t>familles</a:t>
                      </a:r>
                      <a:endParaRPr lang="fr-FR" sz="1200" dirty="0">
                        <a:solidFill>
                          <a:schemeClr val="bg1"/>
                        </a:solidFill>
                      </a:endParaRPr>
                    </a:p>
                  </a:txBody>
                  <a:tcPr marT="41564" marB="41564"/>
                </a:tc>
                <a:extLst>
                  <a:ext uri="{0D108BD9-81ED-4DB2-BD59-A6C34878D82A}">
                    <a16:rowId xmlns:a16="http://schemas.microsoft.com/office/drawing/2014/main" xmlns="" val="3014146431"/>
                  </a:ext>
                </a:extLst>
              </a:tr>
              <a:tr h="511249">
                <a:tc>
                  <a:txBody>
                    <a:bodyPr/>
                    <a:lstStyle/>
                    <a:p>
                      <a:pPr algn="l"/>
                      <a:r>
                        <a:rPr lang="en-US" sz="1300" b="0" i="1" dirty="0">
                          <a:solidFill>
                            <a:schemeClr val="bg2">
                              <a:lumMod val="50000"/>
                            </a:schemeClr>
                          </a:solidFill>
                        </a:rPr>
                        <a:t>             </a:t>
                      </a:r>
                      <a:r>
                        <a:rPr lang="en-US" sz="1300" b="0" i="1" dirty="0" err="1">
                          <a:solidFill>
                            <a:schemeClr val="bg2">
                              <a:lumMod val="50000"/>
                            </a:schemeClr>
                          </a:solidFill>
                        </a:rPr>
                        <a:t>Massir</a:t>
                      </a:r>
                      <a:r>
                        <a:rPr lang="en-US" sz="1300" b="0" i="1" dirty="0">
                          <a:solidFill>
                            <a:schemeClr val="bg2">
                              <a:lumMod val="50000"/>
                            </a:schemeClr>
                          </a:solidFill>
                        </a:rPr>
                        <a:t>                </a:t>
                      </a:r>
                    </a:p>
                    <a:p>
                      <a:pPr algn="l"/>
                      <a:r>
                        <a:rPr lang="en-US" sz="1300" b="0" i="1" dirty="0">
                          <a:solidFill>
                            <a:schemeClr val="bg2">
                              <a:lumMod val="50000"/>
                            </a:schemeClr>
                          </a:solidFill>
                        </a:rPr>
                        <a:t>             Orientation </a:t>
                      </a:r>
                      <a:endParaRPr lang="fr-FR" sz="1300" b="0" i="1" dirty="0">
                        <a:solidFill>
                          <a:schemeClr val="bg2">
                            <a:lumMod val="50000"/>
                          </a:schemeClr>
                        </a:solidFill>
                      </a:endParaRPr>
                    </a:p>
                  </a:txBody>
                  <a:tcPr marT="41564" marB="41564">
                    <a:solidFill>
                      <a:schemeClr val="bg2">
                        <a:lumMod val="60000"/>
                        <a:lumOff val="40000"/>
                        <a:alpha val="40000"/>
                      </a:schemeClr>
                    </a:solidFill>
                  </a:tcPr>
                </a:tc>
                <a:tc>
                  <a:txBody>
                    <a:bodyPr/>
                    <a:lstStyle/>
                    <a:p>
                      <a:pPr algn="ctr"/>
                      <a:endParaRPr lang="en-US" sz="1400" dirty="0"/>
                    </a:p>
                    <a:p>
                      <a:pPr algn="ctr"/>
                      <a:endParaRPr lang="fr-FR" sz="1400" dirty="0"/>
                    </a:p>
                  </a:txBody>
                  <a:tcPr marT="41564" marB="41564">
                    <a:solidFill>
                      <a:schemeClr val="accent2">
                        <a:lumMod val="40000"/>
                        <a:lumOff val="60000"/>
                        <a:alpha val="40000"/>
                      </a:schemeClr>
                    </a:solidFill>
                  </a:tcPr>
                </a:tc>
                <a:tc>
                  <a:txBody>
                    <a:bodyPr/>
                    <a:lstStyle/>
                    <a:p>
                      <a:pPr algn="ctr"/>
                      <a:endParaRPr lang="fr-FR" sz="1400" dirty="0"/>
                    </a:p>
                  </a:txBody>
                  <a:tcPr marT="41564" marB="41564">
                    <a:solidFill>
                      <a:schemeClr val="accent4">
                        <a:lumMod val="40000"/>
                        <a:lumOff val="60000"/>
                        <a:alpha val="40000"/>
                      </a:schemeClr>
                    </a:solidFill>
                  </a:tcPr>
                </a:tc>
                <a:tc>
                  <a:txBody>
                    <a:bodyPr/>
                    <a:lstStyle/>
                    <a:p>
                      <a:pPr algn="ctr"/>
                      <a:endParaRPr lang="fr-FR" sz="1400" dirty="0"/>
                    </a:p>
                  </a:txBody>
                  <a:tcPr marT="41564" marB="41564">
                    <a:solidFill>
                      <a:schemeClr val="accent5">
                        <a:lumMod val="40000"/>
                        <a:lumOff val="60000"/>
                        <a:alpha val="40000"/>
                      </a:schemeClr>
                    </a:solidFill>
                  </a:tcPr>
                </a:tc>
                <a:tc>
                  <a:txBody>
                    <a:bodyPr/>
                    <a:lstStyle/>
                    <a:p>
                      <a:pPr algn="ctr"/>
                      <a:endParaRPr lang="fr-FR" sz="1400" dirty="0"/>
                    </a:p>
                  </a:txBody>
                  <a:tcPr marT="41564" marB="41564"/>
                </a:tc>
                <a:extLst>
                  <a:ext uri="{0D108BD9-81ED-4DB2-BD59-A6C34878D82A}">
                    <a16:rowId xmlns:a16="http://schemas.microsoft.com/office/drawing/2014/main" xmlns="" val="1062667650"/>
                  </a:ext>
                </a:extLst>
              </a:tr>
              <a:tr h="511249">
                <a:tc>
                  <a:txBody>
                    <a:bodyPr/>
                    <a:lstStyle/>
                    <a:p>
                      <a:pPr algn="ctr"/>
                      <a:r>
                        <a:rPr lang="en-US" sz="1300" b="0" i="1" dirty="0" err="1">
                          <a:solidFill>
                            <a:schemeClr val="bg2">
                              <a:lumMod val="50000"/>
                            </a:schemeClr>
                          </a:solidFill>
                        </a:rPr>
                        <a:t>Centres</a:t>
                      </a:r>
                      <a:r>
                        <a:rPr lang="en-US" sz="1300" b="0" i="1" dirty="0">
                          <a:solidFill>
                            <a:schemeClr val="bg2">
                              <a:lumMod val="50000"/>
                            </a:schemeClr>
                          </a:solidFill>
                        </a:rPr>
                        <a:t> de</a:t>
                      </a:r>
                    </a:p>
                    <a:p>
                      <a:pPr algn="ctr"/>
                      <a:r>
                        <a:rPr lang="en-US" sz="1300" b="0" i="1" dirty="0">
                          <a:solidFill>
                            <a:schemeClr val="bg2">
                              <a:lumMod val="50000"/>
                            </a:schemeClr>
                          </a:solidFill>
                        </a:rPr>
                        <a:t> formations </a:t>
                      </a:r>
                      <a:r>
                        <a:rPr lang="en-US" sz="1300" b="0" i="1" dirty="0" err="1" smtClean="0">
                          <a:solidFill>
                            <a:schemeClr val="bg2">
                              <a:lumMod val="50000"/>
                            </a:schemeClr>
                          </a:solidFill>
                        </a:rPr>
                        <a:t>étatiques</a:t>
                      </a:r>
                      <a:endParaRPr lang="fr-FR" sz="1300" b="0" i="1" dirty="0">
                        <a:solidFill>
                          <a:schemeClr val="bg2">
                            <a:lumMod val="50000"/>
                          </a:schemeClr>
                        </a:solidFill>
                      </a:endParaRPr>
                    </a:p>
                  </a:txBody>
                  <a:tcPr marT="41564" marB="41564">
                    <a:solidFill>
                      <a:schemeClr val="bg2">
                        <a:lumMod val="60000"/>
                        <a:lumOff val="40000"/>
                      </a:schemeClr>
                    </a:solidFill>
                  </a:tcPr>
                </a:tc>
                <a:tc>
                  <a:txBody>
                    <a:bodyPr/>
                    <a:lstStyle/>
                    <a:p>
                      <a:pPr algn="ctr"/>
                      <a:endParaRPr lang="fr-FR" sz="1400" dirty="0"/>
                    </a:p>
                  </a:txBody>
                  <a:tcPr marT="41564" marB="41564">
                    <a:solidFill>
                      <a:schemeClr val="accent2">
                        <a:lumMod val="40000"/>
                        <a:lumOff val="60000"/>
                      </a:schemeClr>
                    </a:solidFill>
                  </a:tcPr>
                </a:tc>
                <a:tc>
                  <a:txBody>
                    <a:bodyPr/>
                    <a:lstStyle/>
                    <a:p>
                      <a:pPr algn="ctr"/>
                      <a:endParaRPr lang="fr-FR" sz="1400" dirty="0"/>
                    </a:p>
                  </a:txBody>
                  <a:tcPr marT="41564" marB="41564">
                    <a:solidFill>
                      <a:schemeClr val="accent4">
                        <a:lumMod val="40000"/>
                        <a:lumOff val="60000"/>
                      </a:schemeClr>
                    </a:solidFill>
                  </a:tcPr>
                </a:tc>
                <a:tc>
                  <a:txBody>
                    <a:bodyPr/>
                    <a:lstStyle/>
                    <a:p>
                      <a:pPr algn="ctr"/>
                      <a:endParaRPr lang="fr-FR" sz="1400" dirty="0"/>
                    </a:p>
                  </a:txBody>
                  <a:tcPr marT="41564" marB="41564">
                    <a:solidFill>
                      <a:schemeClr val="accent5">
                        <a:lumMod val="40000"/>
                        <a:lumOff val="60000"/>
                      </a:schemeClr>
                    </a:solidFill>
                  </a:tcPr>
                </a:tc>
                <a:tc>
                  <a:txBody>
                    <a:bodyPr/>
                    <a:lstStyle/>
                    <a:p>
                      <a:pPr algn="ctr"/>
                      <a:endParaRPr lang="fr-FR" sz="1400" dirty="0"/>
                    </a:p>
                  </a:txBody>
                  <a:tcPr marT="41564" marB="41564"/>
                </a:tc>
                <a:extLst>
                  <a:ext uri="{0D108BD9-81ED-4DB2-BD59-A6C34878D82A}">
                    <a16:rowId xmlns:a16="http://schemas.microsoft.com/office/drawing/2014/main" xmlns="" val="2424881178"/>
                  </a:ext>
                </a:extLst>
              </a:tr>
              <a:tr h="511249">
                <a:tc>
                  <a:txBody>
                    <a:bodyPr/>
                    <a:lstStyle/>
                    <a:p>
                      <a:pPr algn="ctr"/>
                      <a:r>
                        <a:rPr lang="en-US" sz="1300" b="0" i="1" dirty="0" err="1">
                          <a:solidFill>
                            <a:schemeClr val="bg2">
                              <a:lumMod val="50000"/>
                            </a:schemeClr>
                          </a:solidFill>
                        </a:rPr>
                        <a:t>Centres</a:t>
                      </a:r>
                      <a:r>
                        <a:rPr lang="en-US" sz="1300" b="0" i="1" dirty="0">
                          <a:solidFill>
                            <a:schemeClr val="bg2">
                              <a:lumMod val="50000"/>
                            </a:schemeClr>
                          </a:solidFill>
                        </a:rPr>
                        <a:t> de </a:t>
                      </a:r>
                    </a:p>
                    <a:p>
                      <a:pPr algn="ctr"/>
                      <a:r>
                        <a:rPr lang="en-US" sz="1300" b="0" i="1" dirty="0">
                          <a:solidFill>
                            <a:schemeClr val="bg2">
                              <a:lumMod val="50000"/>
                            </a:schemeClr>
                          </a:solidFill>
                        </a:rPr>
                        <a:t>formations </a:t>
                      </a:r>
                      <a:r>
                        <a:rPr lang="en-US" sz="1300" b="0" i="1" dirty="0" err="1" smtClean="0">
                          <a:solidFill>
                            <a:schemeClr val="bg2">
                              <a:lumMod val="50000"/>
                            </a:schemeClr>
                          </a:solidFill>
                        </a:rPr>
                        <a:t>privés</a:t>
                      </a:r>
                      <a:endParaRPr lang="fr-FR" sz="1300" b="0" i="1" dirty="0">
                        <a:solidFill>
                          <a:schemeClr val="bg2">
                            <a:lumMod val="50000"/>
                          </a:schemeClr>
                        </a:solidFill>
                      </a:endParaRPr>
                    </a:p>
                  </a:txBody>
                  <a:tcPr marT="41564" marB="41564">
                    <a:solidFill>
                      <a:schemeClr val="bg2">
                        <a:lumMod val="60000"/>
                        <a:lumOff val="40000"/>
                        <a:alpha val="40000"/>
                      </a:schemeClr>
                    </a:solidFill>
                  </a:tcPr>
                </a:tc>
                <a:tc>
                  <a:txBody>
                    <a:bodyPr/>
                    <a:lstStyle/>
                    <a:p>
                      <a:pPr algn="ctr"/>
                      <a:endParaRPr lang="fr-FR" sz="1400" dirty="0"/>
                    </a:p>
                  </a:txBody>
                  <a:tcPr marT="41564" marB="41564">
                    <a:solidFill>
                      <a:schemeClr val="accent2">
                        <a:lumMod val="40000"/>
                        <a:lumOff val="60000"/>
                        <a:alpha val="40000"/>
                      </a:schemeClr>
                    </a:solidFill>
                  </a:tcPr>
                </a:tc>
                <a:tc>
                  <a:txBody>
                    <a:bodyPr/>
                    <a:lstStyle/>
                    <a:p>
                      <a:pPr algn="ctr"/>
                      <a:endParaRPr lang="fr-FR" sz="1400" dirty="0"/>
                    </a:p>
                  </a:txBody>
                  <a:tcPr marT="41564" marB="41564">
                    <a:solidFill>
                      <a:schemeClr val="accent4">
                        <a:lumMod val="40000"/>
                        <a:lumOff val="60000"/>
                        <a:alpha val="40000"/>
                      </a:schemeClr>
                    </a:solidFill>
                  </a:tcPr>
                </a:tc>
                <a:tc>
                  <a:txBody>
                    <a:bodyPr/>
                    <a:lstStyle/>
                    <a:p>
                      <a:pPr algn="ctr"/>
                      <a:endParaRPr lang="fr-FR" sz="1400" dirty="0"/>
                    </a:p>
                  </a:txBody>
                  <a:tcPr marT="41564" marB="41564">
                    <a:solidFill>
                      <a:schemeClr val="accent5">
                        <a:lumMod val="40000"/>
                        <a:lumOff val="60000"/>
                        <a:alpha val="40000"/>
                      </a:schemeClr>
                    </a:solidFill>
                  </a:tcPr>
                </a:tc>
                <a:tc>
                  <a:txBody>
                    <a:bodyPr/>
                    <a:lstStyle/>
                    <a:p>
                      <a:pPr algn="ctr"/>
                      <a:endParaRPr lang="fr-FR" sz="1400" dirty="0"/>
                    </a:p>
                  </a:txBody>
                  <a:tcPr marT="41564" marB="41564"/>
                </a:tc>
                <a:extLst>
                  <a:ext uri="{0D108BD9-81ED-4DB2-BD59-A6C34878D82A}">
                    <a16:rowId xmlns:a16="http://schemas.microsoft.com/office/drawing/2014/main" xmlns="" val="1015098238"/>
                  </a:ext>
                </a:extLst>
              </a:tr>
              <a:tr h="511249">
                <a:tc>
                  <a:txBody>
                    <a:bodyPr/>
                    <a:lstStyle/>
                    <a:p>
                      <a:pPr algn="ctr"/>
                      <a:r>
                        <a:rPr lang="en-US" sz="1300" b="0" i="1" dirty="0" err="1">
                          <a:solidFill>
                            <a:schemeClr val="bg2">
                              <a:lumMod val="50000"/>
                            </a:schemeClr>
                          </a:solidFill>
                        </a:rPr>
                        <a:t>Travailleurs</a:t>
                      </a:r>
                      <a:endParaRPr lang="en-US" sz="1300" b="0" i="1" dirty="0">
                        <a:solidFill>
                          <a:schemeClr val="bg2">
                            <a:lumMod val="50000"/>
                          </a:schemeClr>
                        </a:solidFill>
                      </a:endParaRPr>
                    </a:p>
                    <a:p>
                      <a:pPr algn="ctr"/>
                      <a:r>
                        <a:rPr lang="en-US" sz="1300" b="0" i="1" dirty="0">
                          <a:solidFill>
                            <a:schemeClr val="bg2">
                              <a:lumMod val="50000"/>
                            </a:schemeClr>
                          </a:solidFill>
                        </a:rPr>
                        <a:t> </a:t>
                      </a:r>
                      <a:r>
                        <a:rPr lang="en-US" sz="1300" b="0" i="1" dirty="0" err="1">
                          <a:solidFill>
                            <a:schemeClr val="bg2">
                              <a:lumMod val="50000"/>
                            </a:schemeClr>
                          </a:solidFill>
                        </a:rPr>
                        <a:t>Autonomes</a:t>
                      </a:r>
                      <a:endParaRPr lang="fr-FR" sz="1300" b="0" i="1" dirty="0">
                        <a:solidFill>
                          <a:schemeClr val="bg2">
                            <a:lumMod val="50000"/>
                          </a:schemeClr>
                        </a:solidFill>
                      </a:endParaRPr>
                    </a:p>
                  </a:txBody>
                  <a:tcPr marT="41564" marB="41564">
                    <a:solidFill>
                      <a:schemeClr val="bg2">
                        <a:lumMod val="60000"/>
                        <a:lumOff val="40000"/>
                      </a:schemeClr>
                    </a:solidFill>
                  </a:tcPr>
                </a:tc>
                <a:tc>
                  <a:txBody>
                    <a:bodyPr/>
                    <a:lstStyle/>
                    <a:p>
                      <a:pPr algn="ctr"/>
                      <a:endParaRPr lang="fr-FR" sz="1400" dirty="0"/>
                    </a:p>
                  </a:txBody>
                  <a:tcPr marT="41564" marB="41564">
                    <a:solidFill>
                      <a:schemeClr val="accent2">
                        <a:lumMod val="40000"/>
                        <a:lumOff val="60000"/>
                      </a:schemeClr>
                    </a:solidFill>
                  </a:tcPr>
                </a:tc>
                <a:tc>
                  <a:txBody>
                    <a:bodyPr/>
                    <a:lstStyle/>
                    <a:p>
                      <a:pPr algn="ctr"/>
                      <a:endParaRPr lang="fr-FR" sz="1400" dirty="0"/>
                    </a:p>
                  </a:txBody>
                  <a:tcPr marT="41564" marB="41564">
                    <a:solidFill>
                      <a:schemeClr val="accent4">
                        <a:lumMod val="40000"/>
                        <a:lumOff val="60000"/>
                      </a:schemeClr>
                    </a:solidFill>
                  </a:tcPr>
                </a:tc>
                <a:tc>
                  <a:txBody>
                    <a:bodyPr/>
                    <a:lstStyle/>
                    <a:p>
                      <a:pPr algn="ctr"/>
                      <a:endParaRPr lang="fr-FR" sz="1400" dirty="0"/>
                    </a:p>
                  </a:txBody>
                  <a:tcPr marT="41564" marB="41564">
                    <a:solidFill>
                      <a:schemeClr val="accent5">
                        <a:lumMod val="40000"/>
                        <a:lumOff val="60000"/>
                      </a:schemeClr>
                    </a:solidFill>
                  </a:tcPr>
                </a:tc>
                <a:tc>
                  <a:txBody>
                    <a:bodyPr/>
                    <a:lstStyle/>
                    <a:p>
                      <a:pPr algn="ctr"/>
                      <a:endParaRPr lang="fr-FR" sz="1400" dirty="0"/>
                    </a:p>
                  </a:txBody>
                  <a:tcPr marT="41564" marB="41564"/>
                </a:tc>
                <a:extLst>
                  <a:ext uri="{0D108BD9-81ED-4DB2-BD59-A6C34878D82A}">
                    <a16:rowId xmlns:a16="http://schemas.microsoft.com/office/drawing/2014/main" xmlns="" val="3935748270"/>
                  </a:ext>
                </a:extLst>
              </a:tr>
            </a:tbl>
          </a:graphicData>
        </a:graphic>
      </p:graphicFrame>
      <p:pic>
        <p:nvPicPr>
          <p:cNvPr id="16" name="Image 15">
            <a:extLst>
              <a:ext uri="{FF2B5EF4-FFF2-40B4-BE49-F238E27FC236}">
                <a16:creationId xmlns:a16="http://schemas.microsoft.com/office/drawing/2014/main" xmlns="" id="{6AF76FF5-32E3-A073-5F74-F29176E997B8}"/>
              </a:ext>
            </a:extLst>
          </p:cNvPr>
          <p:cNvPicPr>
            <a:picLocks noChangeAspect="1"/>
          </p:cNvPicPr>
          <p:nvPr/>
        </p:nvPicPr>
        <p:blipFill>
          <a:blip r:embed="rId3"/>
          <a:stretch>
            <a:fillRect/>
          </a:stretch>
        </p:blipFill>
        <p:spPr>
          <a:xfrm>
            <a:off x="1093372" y="2101083"/>
            <a:ext cx="404372" cy="346663"/>
          </a:xfrm>
          <a:prstGeom prst="rect">
            <a:avLst/>
          </a:prstGeom>
        </p:spPr>
      </p:pic>
      <p:sp>
        <p:nvSpPr>
          <p:cNvPr id="17" name="Organigramme : Connecteur 16">
            <a:extLst>
              <a:ext uri="{FF2B5EF4-FFF2-40B4-BE49-F238E27FC236}">
                <a16:creationId xmlns:a16="http://schemas.microsoft.com/office/drawing/2014/main" xmlns="" id="{B86237EC-6F88-2C0A-3E60-51391E882B60}"/>
              </a:ext>
            </a:extLst>
          </p:cNvPr>
          <p:cNvSpPr/>
          <p:nvPr/>
        </p:nvSpPr>
        <p:spPr>
          <a:xfrm>
            <a:off x="3395324" y="2187749"/>
            <a:ext cx="233917" cy="173332"/>
          </a:xfrm>
          <a:prstGeom prst="flowChartConnector">
            <a:avLst/>
          </a:prstGeom>
          <a:solidFill>
            <a:schemeClr val="accent2">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
        <p:nvSpPr>
          <p:cNvPr id="18" name="Organigramme : Connecteur 17">
            <a:extLst>
              <a:ext uri="{FF2B5EF4-FFF2-40B4-BE49-F238E27FC236}">
                <a16:creationId xmlns:a16="http://schemas.microsoft.com/office/drawing/2014/main" xmlns="" id="{EBA1087E-D3FA-C6EC-6ABF-E11494C1073E}"/>
              </a:ext>
            </a:extLst>
          </p:cNvPr>
          <p:cNvSpPr/>
          <p:nvPr/>
        </p:nvSpPr>
        <p:spPr>
          <a:xfrm>
            <a:off x="3388995" y="3222351"/>
            <a:ext cx="233917" cy="173332"/>
          </a:xfrm>
          <a:prstGeom prst="flowChartConnector">
            <a:avLst/>
          </a:prstGeom>
          <a:solidFill>
            <a:schemeClr val="accent2">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
        <p:nvSpPr>
          <p:cNvPr id="19" name="Organigramme : Connecteur 18">
            <a:extLst>
              <a:ext uri="{FF2B5EF4-FFF2-40B4-BE49-F238E27FC236}">
                <a16:creationId xmlns:a16="http://schemas.microsoft.com/office/drawing/2014/main" xmlns="" id="{D7AF79F0-CAE0-4398-298D-9621439178DC}"/>
              </a:ext>
            </a:extLst>
          </p:cNvPr>
          <p:cNvSpPr/>
          <p:nvPr/>
        </p:nvSpPr>
        <p:spPr>
          <a:xfrm>
            <a:off x="4600362" y="2187874"/>
            <a:ext cx="233917" cy="173332"/>
          </a:xfrm>
          <a:prstGeom prst="flowChartConnector">
            <a:avLst/>
          </a:prstGeom>
          <a:solidFill>
            <a:srgbClr val="92D05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
        <p:nvSpPr>
          <p:cNvPr id="20" name="Organigramme : Connecteur 19">
            <a:extLst>
              <a:ext uri="{FF2B5EF4-FFF2-40B4-BE49-F238E27FC236}">
                <a16:creationId xmlns:a16="http://schemas.microsoft.com/office/drawing/2014/main" xmlns="" id="{04B509C0-23E1-E68C-73FD-8B151075E17C}"/>
              </a:ext>
            </a:extLst>
          </p:cNvPr>
          <p:cNvSpPr/>
          <p:nvPr/>
        </p:nvSpPr>
        <p:spPr>
          <a:xfrm>
            <a:off x="4643269" y="3247755"/>
            <a:ext cx="233917" cy="173332"/>
          </a:xfrm>
          <a:prstGeom prst="flowChartConnector">
            <a:avLst/>
          </a:prstGeom>
          <a:solidFill>
            <a:srgbClr val="92D05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
        <p:nvSpPr>
          <p:cNvPr id="21" name="Organigramme : Connecteur 20">
            <a:extLst>
              <a:ext uri="{FF2B5EF4-FFF2-40B4-BE49-F238E27FC236}">
                <a16:creationId xmlns:a16="http://schemas.microsoft.com/office/drawing/2014/main" xmlns="" id="{3C17A59A-68DD-B7D9-974D-3C24BCE5B00F}"/>
              </a:ext>
            </a:extLst>
          </p:cNvPr>
          <p:cNvSpPr/>
          <p:nvPr/>
        </p:nvSpPr>
        <p:spPr>
          <a:xfrm>
            <a:off x="6165482" y="2173244"/>
            <a:ext cx="233917" cy="173332"/>
          </a:xfrm>
          <a:prstGeom prst="flowChartConnector">
            <a:avLst/>
          </a:prstGeom>
          <a:solidFill>
            <a:schemeClr val="accent6">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
        <p:nvSpPr>
          <p:cNvPr id="22" name="Organigramme : Connecteur 21">
            <a:extLst>
              <a:ext uri="{FF2B5EF4-FFF2-40B4-BE49-F238E27FC236}">
                <a16:creationId xmlns:a16="http://schemas.microsoft.com/office/drawing/2014/main" xmlns="" id="{E903E5E0-9B64-CDE7-6AC0-190E7B243343}"/>
              </a:ext>
            </a:extLst>
          </p:cNvPr>
          <p:cNvSpPr/>
          <p:nvPr/>
        </p:nvSpPr>
        <p:spPr>
          <a:xfrm>
            <a:off x="7424401" y="2187991"/>
            <a:ext cx="233917" cy="173332"/>
          </a:xfrm>
          <a:prstGeom prst="flowChartConnector">
            <a:avLst/>
          </a:prstGeom>
          <a:solidFill>
            <a:schemeClr val="accent1">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
        <p:nvSpPr>
          <p:cNvPr id="23" name="Organigramme : Connecteur 22">
            <a:extLst>
              <a:ext uri="{FF2B5EF4-FFF2-40B4-BE49-F238E27FC236}">
                <a16:creationId xmlns:a16="http://schemas.microsoft.com/office/drawing/2014/main" xmlns="" id="{61358E35-2172-8D95-7490-DF20947B2C58}"/>
              </a:ext>
            </a:extLst>
          </p:cNvPr>
          <p:cNvSpPr/>
          <p:nvPr/>
        </p:nvSpPr>
        <p:spPr>
          <a:xfrm>
            <a:off x="7424400" y="2756188"/>
            <a:ext cx="233917" cy="173332"/>
          </a:xfrm>
          <a:prstGeom prst="flowChartConnector">
            <a:avLst/>
          </a:prstGeom>
          <a:solidFill>
            <a:schemeClr val="accent1">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60000"/>
                  <a:lumOff val="4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46"/>
          <p:cNvSpPr txBox="1">
            <a:spLocks noGrp="1"/>
          </p:cNvSpPr>
          <p:nvPr>
            <p:ph type="title"/>
          </p:nvPr>
        </p:nvSpPr>
        <p:spPr>
          <a:xfrm>
            <a:off x="664915" y="8146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t>Business Model</a:t>
            </a:r>
          </a:p>
        </p:txBody>
      </p:sp>
      <p:sp>
        <p:nvSpPr>
          <p:cNvPr id="3" name="Sous-titre 2">
            <a:extLst>
              <a:ext uri="{FF2B5EF4-FFF2-40B4-BE49-F238E27FC236}">
                <a16:creationId xmlns:a16="http://schemas.microsoft.com/office/drawing/2014/main" xmlns="" id="{738B7FA5-1493-B482-C3E3-C1A2D8B4A26B}"/>
              </a:ext>
            </a:extLst>
          </p:cNvPr>
          <p:cNvSpPr>
            <a:spLocks noGrp="1"/>
          </p:cNvSpPr>
          <p:nvPr>
            <p:ph type="subTitle" idx="1"/>
          </p:nvPr>
        </p:nvSpPr>
        <p:spPr>
          <a:xfrm>
            <a:off x="-263432" y="1888907"/>
            <a:ext cx="1900760" cy="682843"/>
          </a:xfrm>
        </p:spPr>
        <p:txBody>
          <a:bodyPr/>
          <a:lstStyle/>
          <a:p>
            <a:r>
              <a:rPr lang="en-US" dirty="0"/>
              <a:t>Segments</a:t>
            </a:r>
          </a:p>
          <a:p>
            <a:r>
              <a:rPr lang="en-US" dirty="0"/>
              <a:t> clients</a:t>
            </a:r>
            <a:endParaRPr lang="fr-FR" dirty="0"/>
          </a:p>
        </p:txBody>
      </p:sp>
      <p:cxnSp>
        <p:nvCxnSpPr>
          <p:cNvPr id="2233" name="Google Shape;2233;p46"/>
          <p:cNvCxnSpPr/>
          <p:nvPr/>
        </p:nvCxnSpPr>
        <p:spPr>
          <a:xfrm>
            <a:off x="2520999" y="552739"/>
            <a:ext cx="4035900" cy="0"/>
          </a:xfrm>
          <a:prstGeom prst="straightConnector1">
            <a:avLst/>
          </a:prstGeom>
          <a:noFill/>
          <a:ln w="28575" cap="flat" cmpd="sng">
            <a:solidFill>
              <a:schemeClr val="accent1"/>
            </a:solidFill>
            <a:prstDash val="solid"/>
            <a:round/>
            <a:headEnd type="none" w="med" len="med"/>
            <a:tailEnd type="none" w="med" len="med"/>
          </a:ln>
        </p:spPr>
      </p:cxnSp>
      <p:grpSp>
        <p:nvGrpSpPr>
          <p:cNvPr id="10" name="Google Shape;926;p40">
            <a:extLst>
              <a:ext uri="{FF2B5EF4-FFF2-40B4-BE49-F238E27FC236}">
                <a16:creationId xmlns:a16="http://schemas.microsoft.com/office/drawing/2014/main" xmlns="" id="{71E06019-DD40-1B93-7183-EC6F6C8C48A5}"/>
              </a:ext>
            </a:extLst>
          </p:cNvPr>
          <p:cNvGrpSpPr/>
          <p:nvPr/>
        </p:nvGrpSpPr>
        <p:grpSpPr>
          <a:xfrm>
            <a:off x="506358" y="4145550"/>
            <a:ext cx="539993" cy="500832"/>
            <a:chOff x="-62511900" y="4129100"/>
            <a:chExt cx="304050" cy="282000"/>
          </a:xfrm>
        </p:grpSpPr>
        <p:sp>
          <p:nvSpPr>
            <p:cNvPr id="11" name="Google Shape;927;p40">
              <a:extLst>
                <a:ext uri="{FF2B5EF4-FFF2-40B4-BE49-F238E27FC236}">
                  <a16:creationId xmlns:a16="http://schemas.microsoft.com/office/drawing/2014/main" xmlns="" id="{6BD409D6-61E1-704A-F008-966C856316BA}"/>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28;p40">
              <a:extLst>
                <a:ext uri="{FF2B5EF4-FFF2-40B4-BE49-F238E27FC236}">
                  <a16:creationId xmlns:a16="http://schemas.microsoft.com/office/drawing/2014/main" xmlns="" id="{D6F05B9C-BFD6-EEAB-C1C1-AF484C9D0308}"/>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9;p40">
              <a:extLst>
                <a:ext uri="{FF2B5EF4-FFF2-40B4-BE49-F238E27FC236}">
                  <a16:creationId xmlns:a16="http://schemas.microsoft.com/office/drawing/2014/main" xmlns="" id="{B821C2D7-C95F-AD72-B3E2-1C4A7CF45881}"/>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0;p40">
              <a:extLst>
                <a:ext uri="{FF2B5EF4-FFF2-40B4-BE49-F238E27FC236}">
                  <a16:creationId xmlns:a16="http://schemas.microsoft.com/office/drawing/2014/main" xmlns="" id="{5A50F059-43D7-2BEC-8778-DFD38BBBE96F}"/>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31;p40">
              <a:extLst>
                <a:ext uri="{FF2B5EF4-FFF2-40B4-BE49-F238E27FC236}">
                  <a16:creationId xmlns:a16="http://schemas.microsoft.com/office/drawing/2014/main" xmlns="" id="{593AA52B-2D84-F48F-A1B2-45347AC2A471}"/>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932;p40">
            <a:extLst>
              <a:ext uri="{FF2B5EF4-FFF2-40B4-BE49-F238E27FC236}">
                <a16:creationId xmlns:a16="http://schemas.microsoft.com/office/drawing/2014/main" xmlns="" id="{AB04DA4E-EE3C-A2F5-22EE-1202B528E97A}"/>
              </a:ext>
            </a:extLst>
          </p:cNvPr>
          <p:cNvGrpSpPr/>
          <p:nvPr/>
        </p:nvGrpSpPr>
        <p:grpSpPr>
          <a:xfrm>
            <a:off x="5115482" y="1914798"/>
            <a:ext cx="644741" cy="521325"/>
            <a:chOff x="6543825" y="3202075"/>
            <a:chExt cx="296975" cy="275350"/>
          </a:xfrm>
        </p:grpSpPr>
        <p:sp>
          <p:nvSpPr>
            <p:cNvPr id="17" name="Google Shape;933;p40">
              <a:extLst>
                <a:ext uri="{FF2B5EF4-FFF2-40B4-BE49-F238E27FC236}">
                  <a16:creationId xmlns:a16="http://schemas.microsoft.com/office/drawing/2014/main" xmlns="" id="{99B1B5F5-BA79-D6C4-DF6A-AD4CF9450266}"/>
                </a:ext>
              </a:extLst>
            </p:cNvPr>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4;p40">
              <a:extLst>
                <a:ext uri="{FF2B5EF4-FFF2-40B4-BE49-F238E27FC236}">
                  <a16:creationId xmlns:a16="http://schemas.microsoft.com/office/drawing/2014/main" xmlns="" id="{8A47F0DB-B993-3D5D-05A1-01DC4442A601}"/>
                </a:ext>
              </a:extLst>
            </p:cNvPr>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5;p40">
              <a:extLst>
                <a:ext uri="{FF2B5EF4-FFF2-40B4-BE49-F238E27FC236}">
                  <a16:creationId xmlns:a16="http://schemas.microsoft.com/office/drawing/2014/main" xmlns="" id="{208A55A7-2072-EB8C-7F3E-6387643BB989}"/>
                </a:ext>
              </a:extLst>
            </p:cNvPr>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36;p40">
              <a:extLst>
                <a:ext uri="{FF2B5EF4-FFF2-40B4-BE49-F238E27FC236}">
                  <a16:creationId xmlns:a16="http://schemas.microsoft.com/office/drawing/2014/main" xmlns="" id="{875EEE12-4789-36F3-B140-F22A6042B214}"/>
                </a:ext>
              </a:extLst>
            </p:cNvPr>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37;p40">
              <a:extLst>
                <a:ext uri="{FF2B5EF4-FFF2-40B4-BE49-F238E27FC236}">
                  <a16:creationId xmlns:a16="http://schemas.microsoft.com/office/drawing/2014/main" xmlns="" id="{EB457F56-78D2-3550-4828-C3F2736B424F}"/>
                </a:ext>
              </a:extLst>
            </p:cNvPr>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8;p40">
              <a:extLst>
                <a:ext uri="{FF2B5EF4-FFF2-40B4-BE49-F238E27FC236}">
                  <a16:creationId xmlns:a16="http://schemas.microsoft.com/office/drawing/2014/main" xmlns="" id="{67B5BA6D-8C07-222B-0DFD-795602EF9A44}"/>
                </a:ext>
              </a:extLst>
            </p:cNvPr>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9;p40">
              <a:extLst>
                <a:ext uri="{FF2B5EF4-FFF2-40B4-BE49-F238E27FC236}">
                  <a16:creationId xmlns:a16="http://schemas.microsoft.com/office/drawing/2014/main" xmlns="" id="{7CD386A5-B5BD-4AA6-2808-2F7B5A3595DC}"/>
                </a:ext>
              </a:extLst>
            </p:cNvPr>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Image 24">
            <a:extLst>
              <a:ext uri="{FF2B5EF4-FFF2-40B4-BE49-F238E27FC236}">
                <a16:creationId xmlns:a16="http://schemas.microsoft.com/office/drawing/2014/main" xmlns="" id="{04A08CD8-F805-F2CF-526F-BBAC1D571890}"/>
              </a:ext>
            </a:extLst>
          </p:cNvPr>
          <p:cNvPicPr>
            <a:picLocks noChangeAspect="1"/>
          </p:cNvPicPr>
          <p:nvPr/>
        </p:nvPicPr>
        <p:blipFill>
          <a:blip r:embed="rId3"/>
          <a:stretch>
            <a:fillRect/>
          </a:stretch>
        </p:blipFill>
        <p:spPr>
          <a:xfrm>
            <a:off x="69934" y="851759"/>
            <a:ext cx="1300131" cy="1065343"/>
          </a:xfrm>
          <a:prstGeom prst="rect">
            <a:avLst/>
          </a:prstGeom>
        </p:spPr>
      </p:pic>
      <p:sp>
        <p:nvSpPr>
          <p:cNvPr id="26" name="ZoneTexte 25">
            <a:extLst>
              <a:ext uri="{FF2B5EF4-FFF2-40B4-BE49-F238E27FC236}">
                <a16:creationId xmlns:a16="http://schemas.microsoft.com/office/drawing/2014/main" xmlns="" id="{8C8ABE25-8366-71A6-FB45-C9CA1CDA3663}"/>
              </a:ext>
            </a:extLst>
          </p:cNvPr>
          <p:cNvSpPr txBox="1"/>
          <p:nvPr/>
        </p:nvSpPr>
        <p:spPr>
          <a:xfrm>
            <a:off x="1479655" y="872567"/>
            <a:ext cx="3181785" cy="1631216"/>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2060"/>
                </a:solidFill>
              </a:rPr>
              <a:t>B2C</a:t>
            </a:r>
          </a:p>
          <a:p>
            <a:pPr marL="285750" indent="-285750">
              <a:buFont typeface="Arial" panose="020B0604020202020204" pitchFamily="34" charset="0"/>
              <a:buChar char="•"/>
            </a:pPr>
            <a:r>
              <a:rPr lang="en-US" sz="1200" dirty="0">
                <a:solidFill>
                  <a:srgbClr val="002060"/>
                </a:solidFill>
              </a:rPr>
              <a:t>Parents </a:t>
            </a:r>
            <a:r>
              <a:rPr lang="en-US" sz="1200" dirty="0" err="1">
                <a:solidFill>
                  <a:srgbClr val="002060"/>
                </a:solidFill>
              </a:rPr>
              <a:t>travailleurs</a:t>
            </a:r>
            <a:r>
              <a:rPr lang="en-US" sz="1200" dirty="0">
                <a:solidFill>
                  <a:srgbClr val="002060"/>
                </a:solidFill>
              </a:rPr>
              <a:t>,  </a:t>
            </a:r>
          </a:p>
          <a:p>
            <a:r>
              <a:rPr lang="en-US" sz="1200" dirty="0">
                <a:solidFill>
                  <a:srgbClr val="002060"/>
                </a:solidFill>
              </a:rPr>
              <a:t>      entre 45 et 65 </a:t>
            </a:r>
            <a:r>
              <a:rPr lang="en-US" sz="1200" dirty="0" err="1">
                <a:solidFill>
                  <a:srgbClr val="002060"/>
                </a:solidFill>
              </a:rPr>
              <a:t>ans</a:t>
            </a:r>
            <a:r>
              <a:rPr lang="en-US" sz="1200" dirty="0">
                <a:solidFill>
                  <a:srgbClr val="002060"/>
                </a:solidFill>
              </a:rPr>
              <a:t>, </a:t>
            </a:r>
            <a:r>
              <a:rPr lang="en-US" sz="1200" dirty="0" err="1">
                <a:solidFill>
                  <a:srgbClr val="002060"/>
                </a:solidFill>
              </a:rPr>
              <a:t>actifs</a:t>
            </a:r>
            <a:r>
              <a:rPr lang="en-US" sz="1200" dirty="0">
                <a:solidFill>
                  <a:srgbClr val="002060"/>
                </a:solidFill>
              </a:rPr>
              <a:t> </a:t>
            </a:r>
            <a:r>
              <a:rPr lang="en-US" sz="1200" dirty="0" err="1">
                <a:solidFill>
                  <a:srgbClr val="002060"/>
                </a:solidFill>
              </a:rPr>
              <a:t>en</a:t>
            </a:r>
            <a:r>
              <a:rPr lang="en-US" sz="1200" dirty="0">
                <a:solidFill>
                  <a:srgbClr val="002060"/>
                </a:solidFill>
              </a:rPr>
              <a:t> </a:t>
            </a:r>
            <a:r>
              <a:rPr lang="en-US" sz="1200" dirty="0" err="1">
                <a:solidFill>
                  <a:srgbClr val="002060"/>
                </a:solidFill>
              </a:rPr>
              <a:t>ligne</a:t>
            </a:r>
            <a:endParaRPr lang="en-US" sz="1200" dirty="0">
              <a:solidFill>
                <a:srgbClr val="002060"/>
              </a:solidFill>
            </a:endParaRPr>
          </a:p>
          <a:p>
            <a:r>
              <a:rPr lang="en-US" sz="1200" dirty="0">
                <a:solidFill>
                  <a:schemeClr val="accent2"/>
                </a:solidFill>
                <a:latin typeface="Archivo Black"/>
                <a:sym typeface="Archivo Black"/>
              </a:rPr>
              <a:t>100 clients</a:t>
            </a:r>
            <a:r>
              <a:rPr lang="en-US" sz="1600" dirty="0">
                <a:solidFill>
                  <a:schemeClr val="accent2"/>
                </a:solidFill>
                <a:latin typeface="Archivo Black"/>
                <a:sym typeface="Archivo Black"/>
              </a:rPr>
              <a:t> </a:t>
            </a:r>
          </a:p>
          <a:p>
            <a:pPr marL="285750" indent="-285750">
              <a:buFont typeface="Arial" panose="020B0604020202020204" pitchFamily="34" charset="0"/>
              <a:buChar char="•"/>
            </a:pPr>
            <a:r>
              <a:rPr lang="en-US" sz="1200" dirty="0">
                <a:solidFill>
                  <a:srgbClr val="002060"/>
                </a:solidFill>
              </a:rPr>
              <a:t>B2B </a:t>
            </a:r>
            <a:r>
              <a:rPr lang="en-US" sz="1200" dirty="0" err="1">
                <a:solidFill>
                  <a:srgbClr val="002060"/>
                </a:solidFill>
              </a:rPr>
              <a:t>entreprises</a:t>
            </a:r>
            <a:r>
              <a:rPr lang="en-US" sz="1200" dirty="0">
                <a:solidFill>
                  <a:srgbClr val="002060"/>
                </a:solidFill>
              </a:rPr>
              <a:t> </a:t>
            </a:r>
            <a:r>
              <a:rPr lang="en-US" sz="1200" dirty="0" err="1" smtClean="0">
                <a:solidFill>
                  <a:srgbClr val="002060"/>
                </a:solidFill>
              </a:rPr>
              <a:t>étatiques</a:t>
            </a:r>
            <a:r>
              <a:rPr lang="en-US" sz="1200" dirty="0" smtClean="0">
                <a:solidFill>
                  <a:srgbClr val="002060"/>
                </a:solidFill>
              </a:rPr>
              <a:t> </a:t>
            </a:r>
            <a:r>
              <a:rPr lang="en-US" sz="1200" dirty="0" err="1">
                <a:solidFill>
                  <a:srgbClr val="002060"/>
                </a:solidFill>
              </a:rPr>
              <a:t>ou</a:t>
            </a:r>
            <a:r>
              <a:rPr lang="en-US" sz="1200" dirty="0">
                <a:solidFill>
                  <a:srgbClr val="002060"/>
                </a:solidFill>
              </a:rPr>
              <a:t> </a:t>
            </a:r>
            <a:r>
              <a:rPr lang="en-US" sz="1200" dirty="0" err="1" smtClean="0">
                <a:solidFill>
                  <a:srgbClr val="002060"/>
                </a:solidFill>
              </a:rPr>
              <a:t>privées</a:t>
            </a:r>
            <a:r>
              <a:rPr lang="en-US" sz="1200" dirty="0" smtClean="0">
                <a:solidFill>
                  <a:srgbClr val="002060"/>
                </a:solidFill>
              </a:rPr>
              <a:t> </a:t>
            </a:r>
            <a:r>
              <a:rPr lang="en-US" sz="1200" dirty="0">
                <a:solidFill>
                  <a:srgbClr val="002060"/>
                </a:solidFill>
              </a:rPr>
              <a:t>(qui </a:t>
            </a:r>
            <a:r>
              <a:rPr lang="en-US" sz="1200" dirty="0" err="1">
                <a:solidFill>
                  <a:srgbClr val="002060"/>
                </a:solidFill>
              </a:rPr>
              <a:t>accompagnent</a:t>
            </a:r>
            <a:r>
              <a:rPr lang="en-US" sz="1200" dirty="0">
                <a:solidFill>
                  <a:srgbClr val="002060"/>
                </a:solidFill>
              </a:rPr>
              <a:t> </a:t>
            </a:r>
            <a:r>
              <a:rPr lang="en-US" sz="1200" dirty="0" err="1">
                <a:solidFill>
                  <a:srgbClr val="002060"/>
                </a:solidFill>
              </a:rPr>
              <a:t>leurs</a:t>
            </a:r>
            <a:r>
              <a:rPr lang="en-US" sz="1200" dirty="0">
                <a:solidFill>
                  <a:srgbClr val="002060"/>
                </a:solidFill>
              </a:rPr>
              <a:t> </a:t>
            </a:r>
            <a:r>
              <a:rPr lang="en-US" sz="1200" dirty="0" err="1" smtClean="0">
                <a:solidFill>
                  <a:srgbClr val="002060"/>
                </a:solidFill>
              </a:rPr>
              <a:t>employés</a:t>
            </a:r>
            <a:r>
              <a:rPr lang="en-US" sz="1200" dirty="0" smtClean="0">
                <a:solidFill>
                  <a:srgbClr val="002060"/>
                </a:solidFill>
              </a:rPr>
              <a:t> </a:t>
            </a:r>
            <a:r>
              <a:rPr lang="en-US" sz="1200" dirty="0" err="1" smtClean="0">
                <a:solidFill>
                  <a:srgbClr val="002060"/>
                </a:solidFill>
              </a:rPr>
              <a:t>accidentés</a:t>
            </a:r>
            <a:r>
              <a:rPr lang="en-US" sz="1200" dirty="0" smtClean="0">
                <a:solidFill>
                  <a:srgbClr val="002060"/>
                </a:solidFill>
              </a:rPr>
              <a:t> </a:t>
            </a:r>
            <a:r>
              <a:rPr lang="en-US" sz="1200" dirty="0">
                <a:solidFill>
                  <a:srgbClr val="002060"/>
                </a:solidFill>
              </a:rPr>
              <a:t>en </a:t>
            </a:r>
            <a:r>
              <a:rPr lang="en-US" sz="1200" dirty="0" err="1">
                <a:solidFill>
                  <a:srgbClr val="002060"/>
                </a:solidFill>
              </a:rPr>
              <a:t>vue</a:t>
            </a:r>
            <a:r>
              <a:rPr lang="en-US" sz="1200" dirty="0">
                <a:solidFill>
                  <a:srgbClr val="002060"/>
                </a:solidFill>
              </a:rPr>
              <a:t> </a:t>
            </a:r>
            <a:r>
              <a:rPr lang="en-US" sz="1200" dirty="0" err="1">
                <a:solidFill>
                  <a:srgbClr val="002060"/>
                </a:solidFill>
              </a:rPr>
              <a:t>d’une</a:t>
            </a:r>
            <a:r>
              <a:rPr lang="en-US" sz="1200" dirty="0">
                <a:solidFill>
                  <a:srgbClr val="002060"/>
                </a:solidFill>
              </a:rPr>
              <a:t> reconversion </a:t>
            </a:r>
            <a:r>
              <a:rPr lang="en-US" sz="1200" dirty="0" err="1">
                <a:solidFill>
                  <a:srgbClr val="002060"/>
                </a:solidFill>
              </a:rPr>
              <a:t>professionnelle</a:t>
            </a:r>
            <a:endParaRPr lang="fr-FR" sz="1200" dirty="0">
              <a:solidFill>
                <a:srgbClr val="002060"/>
              </a:solidFill>
            </a:endParaRPr>
          </a:p>
        </p:txBody>
      </p:sp>
      <p:pic>
        <p:nvPicPr>
          <p:cNvPr id="28" name="Image 27">
            <a:extLst>
              <a:ext uri="{FF2B5EF4-FFF2-40B4-BE49-F238E27FC236}">
                <a16:creationId xmlns:a16="http://schemas.microsoft.com/office/drawing/2014/main" xmlns="" id="{09F0E285-6CCC-4FD4-97BD-C654E389EE6E}"/>
              </a:ext>
            </a:extLst>
          </p:cNvPr>
          <p:cNvPicPr>
            <a:picLocks noChangeAspect="1"/>
          </p:cNvPicPr>
          <p:nvPr/>
        </p:nvPicPr>
        <p:blipFill>
          <a:blip r:embed="rId4"/>
          <a:stretch>
            <a:fillRect/>
          </a:stretch>
        </p:blipFill>
        <p:spPr>
          <a:xfrm>
            <a:off x="69934" y="2547572"/>
            <a:ext cx="1300131" cy="922741"/>
          </a:xfrm>
          <a:prstGeom prst="rect">
            <a:avLst/>
          </a:prstGeom>
        </p:spPr>
      </p:pic>
      <p:sp>
        <p:nvSpPr>
          <p:cNvPr id="29" name="Sous-titre 2">
            <a:extLst>
              <a:ext uri="{FF2B5EF4-FFF2-40B4-BE49-F238E27FC236}">
                <a16:creationId xmlns:a16="http://schemas.microsoft.com/office/drawing/2014/main" xmlns="" id="{8490A42D-47D4-A736-E7C0-47974B31D18D}"/>
              </a:ext>
            </a:extLst>
          </p:cNvPr>
          <p:cNvSpPr txBox="1">
            <a:spLocks/>
          </p:cNvSpPr>
          <p:nvPr/>
        </p:nvSpPr>
        <p:spPr>
          <a:xfrm>
            <a:off x="-265270" y="3429436"/>
            <a:ext cx="1900760" cy="682843"/>
          </a:xfrm>
          <a:prstGeom prst="rect">
            <a:avLst/>
          </a:prstGeom>
        </p:spPr>
        <p:txBody>
          <a:bodyPr spcFirstLastPara="1" vert="horz" wrap="square" lIns="91425" tIns="91425" rIns="91425" bIns="91425" rtlCol="0" anchor="t" anchorCtr="0">
            <a:noAutofit/>
          </a:bodyPr>
          <a:lstStyle>
            <a:lvl1pPr marL="214313" lvl="0" indent="-214313" algn="ctr" defTabSz="342900" rtl="0" eaLnBrk="1" latinLnBrk="0" hangingPunct="1">
              <a:lnSpc>
                <a:spcPct val="100000"/>
              </a:lnSpc>
              <a:spcBef>
                <a:spcPts val="0"/>
              </a:spcBef>
              <a:spcAft>
                <a:spcPts val="0"/>
              </a:spcAft>
              <a:buClr>
                <a:schemeClr val="accent2"/>
              </a:buClr>
              <a:buSzPts val="1600"/>
              <a:buFont typeface="Archivo Black"/>
              <a:buNone/>
              <a:defRPr sz="1600" kern="1200" cap="none">
                <a:solidFill>
                  <a:schemeClr val="accent2"/>
                </a:solidFill>
                <a:effectLst/>
                <a:latin typeface="Archivo Black"/>
                <a:ea typeface="Archivo Black"/>
                <a:cs typeface="Archivo Black"/>
                <a:sym typeface="Archivo Black"/>
              </a:defRPr>
            </a:lvl1pPr>
            <a:lvl2pPr marL="557213" lvl="1"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350" kern="1200" cap="none">
                <a:solidFill>
                  <a:schemeClr val="accent2"/>
                </a:solidFill>
                <a:effectLst/>
                <a:latin typeface="+mn-lt"/>
                <a:ea typeface="+mn-ea"/>
                <a:cs typeface="+mn-cs"/>
              </a:defRPr>
            </a:lvl2pPr>
            <a:lvl3pPr marL="900113" lvl="2"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200" kern="1200" cap="none">
                <a:solidFill>
                  <a:schemeClr val="accent2"/>
                </a:solidFill>
                <a:effectLst/>
                <a:latin typeface="+mn-lt"/>
                <a:ea typeface="+mn-ea"/>
                <a:cs typeface="+mn-cs"/>
              </a:defRPr>
            </a:lvl3pPr>
            <a:lvl4pPr marL="1157288" lvl="3"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4pPr>
            <a:lvl5pPr marL="1500188" lvl="4"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5pPr>
            <a:lvl6pPr marL="1885950" lvl="5"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6pPr>
            <a:lvl7pPr marL="2228850" lvl="6"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7pPr>
            <a:lvl8pPr marL="2571750" lvl="7"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8pPr>
            <a:lvl9pPr marL="2914650" lvl="8" indent="-171450" algn="ctr" defTabSz="342900" rtl="0" eaLnBrk="1" latinLnBrk="0" hangingPunct="1">
              <a:lnSpc>
                <a:spcPct val="100000"/>
              </a:lnSpc>
              <a:spcBef>
                <a:spcPts val="1600"/>
              </a:spcBef>
              <a:spcAft>
                <a:spcPts val="160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9pPr>
          </a:lstStyle>
          <a:p>
            <a:r>
              <a:rPr lang="en-US" dirty="0"/>
              <a:t>Valeur </a:t>
            </a:r>
            <a:r>
              <a:rPr lang="en-US" dirty="0" err="1"/>
              <a:t>proposee</a:t>
            </a:r>
            <a:endParaRPr lang="fr-FR" dirty="0"/>
          </a:p>
        </p:txBody>
      </p:sp>
      <p:sp>
        <p:nvSpPr>
          <p:cNvPr id="30" name="Sous-titre 2">
            <a:extLst>
              <a:ext uri="{FF2B5EF4-FFF2-40B4-BE49-F238E27FC236}">
                <a16:creationId xmlns:a16="http://schemas.microsoft.com/office/drawing/2014/main" xmlns="" id="{569B011D-FF7C-2506-72D7-824ADC7CFAFA}"/>
              </a:ext>
            </a:extLst>
          </p:cNvPr>
          <p:cNvSpPr txBox="1">
            <a:spLocks/>
          </p:cNvSpPr>
          <p:nvPr/>
        </p:nvSpPr>
        <p:spPr>
          <a:xfrm>
            <a:off x="-177134" y="4597225"/>
            <a:ext cx="1900760" cy="682843"/>
          </a:xfrm>
          <a:prstGeom prst="rect">
            <a:avLst/>
          </a:prstGeom>
        </p:spPr>
        <p:txBody>
          <a:bodyPr spcFirstLastPara="1" vert="horz" wrap="square" lIns="91425" tIns="91425" rIns="91425" bIns="91425" rtlCol="0" anchor="t" anchorCtr="0">
            <a:noAutofit/>
          </a:bodyPr>
          <a:lstStyle>
            <a:lvl1pPr marL="214313" lvl="0" indent="-214313" algn="ctr" defTabSz="342900" rtl="0" eaLnBrk="1" latinLnBrk="0" hangingPunct="1">
              <a:lnSpc>
                <a:spcPct val="100000"/>
              </a:lnSpc>
              <a:spcBef>
                <a:spcPts val="0"/>
              </a:spcBef>
              <a:spcAft>
                <a:spcPts val="0"/>
              </a:spcAft>
              <a:buClr>
                <a:schemeClr val="accent2"/>
              </a:buClr>
              <a:buSzPts val="1600"/>
              <a:buFont typeface="Archivo Black"/>
              <a:buNone/>
              <a:defRPr sz="1600" kern="1200" cap="none">
                <a:solidFill>
                  <a:schemeClr val="accent2"/>
                </a:solidFill>
                <a:effectLst/>
                <a:latin typeface="Archivo Black"/>
                <a:ea typeface="Archivo Black"/>
                <a:cs typeface="Archivo Black"/>
                <a:sym typeface="Archivo Black"/>
              </a:defRPr>
            </a:lvl1pPr>
            <a:lvl2pPr marL="557213" lvl="1"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350" kern="1200" cap="none">
                <a:solidFill>
                  <a:schemeClr val="accent2"/>
                </a:solidFill>
                <a:effectLst/>
                <a:latin typeface="+mn-lt"/>
                <a:ea typeface="+mn-ea"/>
                <a:cs typeface="+mn-cs"/>
              </a:defRPr>
            </a:lvl2pPr>
            <a:lvl3pPr marL="900113" lvl="2"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200" kern="1200" cap="none">
                <a:solidFill>
                  <a:schemeClr val="accent2"/>
                </a:solidFill>
                <a:effectLst/>
                <a:latin typeface="+mn-lt"/>
                <a:ea typeface="+mn-ea"/>
                <a:cs typeface="+mn-cs"/>
              </a:defRPr>
            </a:lvl3pPr>
            <a:lvl4pPr marL="1157288" lvl="3"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4pPr>
            <a:lvl5pPr marL="1500188" lvl="4"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5pPr>
            <a:lvl6pPr marL="1885950" lvl="5"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6pPr>
            <a:lvl7pPr marL="2228850" lvl="6"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7pPr>
            <a:lvl8pPr marL="2571750" lvl="7"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8pPr>
            <a:lvl9pPr marL="2914650" lvl="8" indent="-171450" algn="ctr" defTabSz="342900" rtl="0" eaLnBrk="1" latinLnBrk="0" hangingPunct="1">
              <a:lnSpc>
                <a:spcPct val="100000"/>
              </a:lnSpc>
              <a:spcBef>
                <a:spcPts val="1600"/>
              </a:spcBef>
              <a:spcAft>
                <a:spcPts val="160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9pPr>
          </a:lstStyle>
          <a:p>
            <a:r>
              <a:rPr lang="en-US" dirty="0" err="1"/>
              <a:t>Revenus</a:t>
            </a:r>
            <a:endParaRPr lang="fr-FR" dirty="0"/>
          </a:p>
        </p:txBody>
      </p:sp>
      <p:sp>
        <p:nvSpPr>
          <p:cNvPr id="31" name="ZoneTexte 30">
            <a:extLst>
              <a:ext uri="{FF2B5EF4-FFF2-40B4-BE49-F238E27FC236}">
                <a16:creationId xmlns:a16="http://schemas.microsoft.com/office/drawing/2014/main" xmlns="" id="{3B81C877-E917-C01E-A493-119BE2FDC28A}"/>
              </a:ext>
            </a:extLst>
          </p:cNvPr>
          <p:cNvSpPr txBox="1"/>
          <p:nvPr/>
        </p:nvSpPr>
        <p:spPr>
          <a:xfrm>
            <a:off x="1632055" y="2688520"/>
            <a:ext cx="3029385" cy="892552"/>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2060"/>
                </a:solidFill>
              </a:rPr>
              <a:t>Coaching sur </a:t>
            </a:r>
            <a:r>
              <a:rPr lang="en-US" sz="1200" dirty="0" err="1">
                <a:solidFill>
                  <a:srgbClr val="002060"/>
                </a:solidFill>
              </a:rPr>
              <a:t>mesure</a:t>
            </a:r>
            <a:endParaRPr lang="en-US" sz="1200" dirty="0">
              <a:solidFill>
                <a:srgbClr val="002060"/>
              </a:solidFill>
            </a:endParaRPr>
          </a:p>
          <a:p>
            <a:pPr marL="285750" indent="-285750">
              <a:buFont typeface="Arial" panose="020B0604020202020204" pitchFamily="34" charset="0"/>
              <a:buChar char="•"/>
            </a:pPr>
            <a:r>
              <a:rPr lang="en-US" sz="1200" dirty="0" err="1">
                <a:solidFill>
                  <a:srgbClr val="002060"/>
                </a:solidFill>
              </a:rPr>
              <a:t>Accompagnement</a:t>
            </a:r>
            <a:r>
              <a:rPr lang="en-US" sz="1200" dirty="0">
                <a:solidFill>
                  <a:srgbClr val="002060"/>
                </a:solidFill>
              </a:rPr>
              <a:t> de </a:t>
            </a:r>
            <a:r>
              <a:rPr lang="en-US" sz="1200" dirty="0" err="1" smtClean="0">
                <a:solidFill>
                  <a:srgbClr val="002060"/>
                </a:solidFill>
              </a:rPr>
              <a:t>qualité</a:t>
            </a:r>
            <a:r>
              <a:rPr lang="en-US" sz="1200" dirty="0" smtClean="0">
                <a:solidFill>
                  <a:srgbClr val="002060"/>
                </a:solidFill>
              </a:rPr>
              <a:t>  </a:t>
            </a:r>
            <a:r>
              <a:rPr lang="en-US" sz="1600" dirty="0" smtClean="0">
                <a:solidFill>
                  <a:schemeClr val="accent2"/>
                </a:solidFill>
                <a:latin typeface="Archivo Black"/>
                <a:sym typeface="Archivo Black"/>
              </a:rPr>
              <a:t> </a:t>
            </a:r>
            <a:endParaRPr lang="en-US" sz="1600" dirty="0">
              <a:solidFill>
                <a:schemeClr val="accent2"/>
              </a:solidFill>
              <a:latin typeface="Archivo Black"/>
              <a:sym typeface="Archivo Black"/>
            </a:endParaRPr>
          </a:p>
          <a:p>
            <a:pPr marL="285750" indent="-285750">
              <a:buFont typeface="Arial" panose="020B0604020202020204" pitchFamily="34" charset="0"/>
              <a:buChar char="•"/>
            </a:pPr>
            <a:r>
              <a:rPr lang="en-US" sz="1200" dirty="0" err="1" smtClean="0">
                <a:solidFill>
                  <a:srgbClr val="002060"/>
                </a:solidFill>
              </a:rPr>
              <a:t>Egalité</a:t>
            </a:r>
            <a:r>
              <a:rPr lang="en-US" sz="1200" dirty="0" smtClean="0">
                <a:solidFill>
                  <a:srgbClr val="002060"/>
                </a:solidFill>
              </a:rPr>
              <a:t> </a:t>
            </a:r>
            <a:r>
              <a:rPr lang="en-US" sz="1200" dirty="0">
                <a:solidFill>
                  <a:srgbClr val="002060"/>
                </a:solidFill>
              </a:rPr>
              <a:t>des chances</a:t>
            </a:r>
          </a:p>
          <a:p>
            <a:pPr marL="285750" indent="-285750">
              <a:buFont typeface="Arial" panose="020B0604020202020204" pitchFamily="34" charset="0"/>
              <a:buChar char="•"/>
            </a:pPr>
            <a:r>
              <a:rPr lang="en-US" sz="1200" dirty="0" err="1">
                <a:solidFill>
                  <a:srgbClr val="002060"/>
                </a:solidFill>
              </a:rPr>
              <a:t>Autonomie</a:t>
            </a:r>
            <a:r>
              <a:rPr lang="en-US" sz="1200" dirty="0">
                <a:solidFill>
                  <a:srgbClr val="002060"/>
                </a:solidFill>
              </a:rPr>
              <a:t> et lien social</a:t>
            </a:r>
            <a:endParaRPr lang="fr-FR" sz="1200" dirty="0">
              <a:solidFill>
                <a:srgbClr val="002060"/>
              </a:solidFill>
            </a:endParaRPr>
          </a:p>
        </p:txBody>
      </p:sp>
      <p:sp>
        <p:nvSpPr>
          <p:cNvPr id="33" name="ZoneTexte 32">
            <a:extLst>
              <a:ext uri="{FF2B5EF4-FFF2-40B4-BE49-F238E27FC236}">
                <a16:creationId xmlns:a16="http://schemas.microsoft.com/office/drawing/2014/main" xmlns="" id="{155A0524-FE90-3508-6DFE-B253EED81BA6}"/>
              </a:ext>
            </a:extLst>
          </p:cNvPr>
          <p:cNvSpPr txBox="1"/>
          <p:nvPr/>
        </p:nvSpPr>
        <p:spPr>
          <a:xfrm>
            <a:off x="6556899" y="631757"/>
            <a:ext cx="3029385" cy="892552"/>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2060"/>
                </a:solidFill>
              </a:rPr>
              <a:t>Charges de la structure</a:t>
            </a:r>
          </a:p>
          <a:p>
            <a:pPr marL="285750" indent="-285750">
              <a:buFont typeface="Arial" panose="020B0604020202020204" pitchFamily="34" charset="0"/>
              <a:buChar char="•"/>
            </a:pPr>
            <a:r>
              <a:rPr lang="en-US" sz="1200" dirty="0" err="1">
                <a:solidFill>
                  <a:srgbClr val="002060"/>
                </a:solidFill>
              </a:rPr>
              <a:t>Salaires</a:t>
            </a:r>
            <a:r>
              <a:rPr lang="en-US" sz="1200" dirty="0">
                <a:solidFill>
                  <a:srgbClr val="002060"/>
                </a:solidFill>
              </a:rPr>
              <a:t> du personnel</a:t>
            </a:r>
            <a:r>
              <a:rPr lang="en-US" sz="1600" dirty="0">
                <a:solidFill>
                  <a:schemeClr val="accent2"/>
                </a:solidFill>
                <a:latin typeface="Archivo Black"/>
                <a:sym typeface="Archivo Black"/>
              </a:rPr>
              <a:t> </a:t>
            </a:r>
          </a:p>
          <a:p>
            <a:pPr marL="285750" indent="-285750">
              <a:buFont typeface="Arial" panose="020B0604020202020204" pitchFamily="34" charset="0"/>
              <a:buChar char="•"/>
            </a:pPr>
            <a:r>
              <a:rPr lang="en-US" sz="1200" dirty="0">
                <a:solidFill>
                  <a:srgbClr val="002060"/>
                </a:solidFill>
              </a:rPr>
              <a:t>Charges </a:t>
            </a:r>
            <a:r>
              <a:rPr lang="en-US" sz="1200" dirty="0" err="1" smtClean="0">
                <a:solidFill>
                  <a:srgbClr val="002060"/>
                </a:solidFill>
              </a:rPr>
              <a:t>liées</a:t>
            </a:r>
            <a:r>
              <a:rPr lang="en-US" sz="1200" dirty="0" smtClean="0">
                <a:solidFill>
                  <a:srgbClr val="002060"/>
                </a:solidFill>
              </a:rPr>
              <a:t> </a:t>
            </a:r>
            <a:r>
              <a:rPr lang="en-US" sz="1200" dirty="0">
                <a:solidFill>
                  <a:srgbClr val="002060"/>
                </a:solidFill>
              </a:rPr>
              <a:t>aux </a:t>
            </a:r>
            <a:r>
              <a:rPr lang="en-US" sz="1200" dirty="0" err="1" smtClean="0">
                <a:solidFill>
                  <a:srgbClr val="002060"/>
                </a:solidFill>
              </a:rPr>
              <a:t>activités</a:t>
            </a:r>
            <a:r>
              <a:rPr lang="en-US" sz="1200" dirty="0" smtClean="0">
                <a:solidFill>
                  <a:srgbClr val="002060"/>
                </a:solidFill>
              </a:rPr>
              <a:t> </a:t>
            </a:r>
            <a:r>
              <a:rPr lang="en-US" sz="1200" dirty="0">
                <a:solidFill>
                  <a:srgbClr val="002060"/>
                </a:solidFill>
              </a:rPr>
              <a:t>du </a:t>
            </a:r>
            <a:r>
              <a:rPr lang="en-US" sz="1200" dirty="0" err="1" smtClean="0">
                <a:solidFill>
                  <a:srgbClr val="002060"/>
                </a:solidFill>
              </a:rPr>
              <a:t>centre</a:t>
            </a:r>
            <a:endParaRPr lang="fr-FR" sz="1200" dirty="0">
              <a:solidFill>
                <a:srgbClr val="002060"/>
              </a:solidFill>
            </a:endParaRPr>
          </a:p>
        </p:txBody>
      </p:sp>
      <p:sp>
        <p:nvSpPr>
          <p:cNvPr id="34" name="ZoneTexte 33">
            <a:extLst>
              <a:ext uri="{FF2B5EF4-FFF2-40B4-BE49-F238E27FC236}">
                <a16:creationId xmlns:a16="http://schemas.microsoft.com/office/drawing/2014/main" xmlns="" id="{C40F6728-1772-F585-893A-D2200C0746F7}"/>
              </a:ext>
            </a:extLst>
          </p:cNvPr>
          <p:cNvSpPr txBox="1"/>
          <p:nvPr/>
        </p:nvSpPr>
        <p:spPr>
          <a:xfrm>
            <a:off x="6439527" y="4127837"/>
            <a:ext cx="3029385"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2060"/>
                </a:solidFill>
              </a:rPr>
              <a:t>Reseaux </a:t>
            </a:r>
            <a:r>
              <a:rPr lang="en-US" sz="1200" dirty="0" err="1">
                <a:solidFill>
                  <a:srgbClr val="002060"/>
                </a:solidFill>
              </a:rPr>
              <a:t>sociaux</a:t>
            </a:r>
            <a:endParaRPr lang="en-US" sz="1200" dirty="0">
              <a:solidFill>
                <a:srgbClr val="002060"/>
              </a:solidFill>
            </a:endParaRPr>
          </a:p>
          <a:p>
            <a:pPr marL="285750" indent="-285750">
              <a:buFont typeface="Arial" panose="020B0604020202020204" pitchFamily="34" charset="0"/>
              <a:buChar char="•"/>
            </a:pPr>
            <a:r>
              <a:rPr lang="en-US" sz="1200" dirty="0" err="1" smtClean="0">
                <a:solidFill>
                  <a:srgbClr val="002060"/>
                </a:solidFill>
              </a:rPr>
              <a:t>Journées</a:t>
            </a:r>
            <a:r>
              <a:rPr lang="en-US" sz="1200" dirty="0" smtClean="0">
                <a:solidFill>
                  <a:srgbClr val="002060"/>
                </a:solidFill>
              </a:rPr>
              <a:t> </a:t>
            </a:r>
            <a:r>
              <a:rPr lang="en-US" sz="1200" dirty="0" err="1">
                <a:solidFill>
                  <a:srgbClr val="002060"/>
                </a:solidFill>
              </a:rPr>
              <a:t>portes</a:t>
            </a:r>
            <a:r>
              <a:rPr lang="en-US" sz="1200" dirty="0">
                <a:solidFill>
                  <a:srgbClr val="002060"/>
                </a:solidFill>
              </a:rPr>
              <a:t> ouvertes</a:t>
            </a:r>
          </a:p>
          <a:p>
            <a:pPr marL="285750" indent="-285750">
              <a:buFont typeface="Arial" panose="020B0604020202020204" pitchFamily="34" charset="0"/>
              <a:buChar char="•"/>
            </a:pPr>
            <a:r>
              <a:rPr lang="en-US" sz="1200" dirty="0">
                <a:solidFill>
                  <a:srgbClr val="002060"/>
                </a:solidFill>
              </a:rPr>
              <a:t>Participation aux salons de la formation </a:t>
            </a:r>
            <a:r>
              <a:rPr lang="en-US" sz="1200" dirty="0" err="1">
                <a:solidFill>
                  <a:srgbClr val="002060"/>
                </a:solidFill>
              </a:rPr>
              <a:t>professionnelle</a:t>
            </a:r>
            <a:r>
              <a:rPr lang="en-US" sz="1200" dirty="0">
                <a:solidFill>
                  <a:srgbClr val="002060"/>
                </a:solidFill>
              </a:rPr>
              <a:t> et de </a:t>
            </a:r>
            <a:r>
              <a:rPr lang="en-US" sz="1200" dirty="0" err="1">
                <a:solidFill>
                  <a:srgbClr val="002060"/>
                </a:solidFill>
              </a:rPr>
              <a:t>l’emploi</a:t>
            </a:r>
            <a:endParaRPr lang="en-US" sz="1200" dirty="0">
              <a:solidFill>
                <a:srgbClr val="002060"/>
              </a:solidFill>
            </a:endParaRPr>
          </a:p>
        </p:txBody>
      </p:sp>
      <p:sp>
        <p:nvSpPr>
          <p:cNvPr id="35" name="ZoneTexte 34">
            <a:extLst>
              <a:ext uri="{FF2B5EF4-FFF2-40B4-BE49-F238E27FC236}">
                <a16:creationId xmlns:a16="http://schemas.microsoft.com/office/drawing/2014/main" xmlns="" id="{65895DF2-2E1B-604F-B239-4A696E10CB8E}"/>
              </a:ext>
            </a:extLst>
          </p:cNvPr>
          <p:cNvSpPr txBox="1"/>
          <p:nvPr/>
        </p:nvSpPr>
        <p:spPr>
          <a:xfrm>
            <a:off x="6014523" y="1853851"/>
            <a:ext cx="3029385" cy="2123658"/>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2060"/>
                </a:solidFill>
              </a:rPr>
              <a:t>DFEP (Direction de la formation et de </a:t>
            </a:r>
            <a:r>
              <a:rPr lang="en-US" sz="1200" dirty="0" err="1">
                <a:solidFill>
                  <a:srgbClr val="002060"/>
                </a:solidFill>
              </a:rPr>
              <a:t>l’enseignement</a:t>
            </a:r>
            <a:r>
              <a:rPr lang="en-US" sz="1200" dirty="0">
                <a:solidFill>
                  <a:srgbClr val="002060"/>
                </a:solidFill>
              </a:rPr>
              <a:t> </a:t>
            </a:r>
            <a:r>
              <a:rPr lang="en-US" sz="1200" dirty="0" err="1">
                <a:solidFill>
                  <a:srgbClr val="002060"/>
                </a:solidFill>
              </a:rPr>
              <a:t>professionnel</a:t>
            </a:r>
            <a:r>
              <a:rPr lang="en-US" sz="1200" dirty="0">
                <a:solidFill>
                  <a:srgbClr val="002060"/>
                </a:solidFill>
              </a:rPr>
              <a:t>)</a:t>
            </a:r>
          </a:p>
          <a:p>
            <a:pPr marL="285750" indent="-285750">
              <a:buFont typeface="Arial" panose="020B0604020202020204" pitchFamily="34" charset="0"/>
              <a:buChar char="•"/>
            </a:pPr>
            <a:r>
              <a:rPr lang="en-US" sz="1200" dirty="0" err="1">
                <a:solidFill>
                  <a:srgbClr val="002060"/>
                </a:solidFill>
              </a:rPr>
              <a:t>Travailleurs</a:t>
            </a:r>
            <a:r>
              <a:rPr lang="en-US" sz="1200" dirty="0">
                <a:solidFill>
                  <a:srgbClr val="002060"/>
                </a:solidFill>
              </a:rPr>
              <a:t> </a:t>
            </a:r>
            <a:r>
              <a:rPr lang="en-US" sz="1200" dirty="0" err="1">
                <a:solidFill>
                  <a:srgbClr val="002060"/>
                </a:solidFill>
              </a:rPr>
              <a:t>autonomes</a:t>
            </a:r>
            <a:endParaRPr lang="en-US" sz="1600" dirty="0">
              <a:solidFill>
                <a:schemeClr val="accent2"/>
              </a:solidFill>
              <a:latin typeface="Archivo Black"/>
              <a:sym typeface="Archivo Black"/>
            </a:endParaRPr>
          </a:p>
          <a:p>
            <a:pPr marL="285750" indent="-285750">
              <a:buFont typeface="Arial" panose="020B0604020202020204" pitchFamily="34" charset="0"/>
              <a:buChar char="•"/>
            </a:pPr>
            <a:r>
              <a:rPr lang="en-US" sz="1200" dirty="0" err="1">
                <a:solidFill>
                  <a:srgbClr val="002060"/>
                </a:solidFill>
              </a:rPr>
              <a:t>Centres</a:t>
            </a:r>
            <a:r>
              <a:rPr lang="en-US" sz="1200" dirty="0">
                <a:solidFill>
                  <a:srgbClr val="002060"/>
                </a:solidFill>
              </a:rPr>
              <a:t> de </a:t>
            </a:r>
            <a:r>
              <a:rPr lang="en-US" sz="1200" dirty="0" smtClean="0">
                <a:solidFill>
                  <a:srgbClr val="002060"/>
                </a:solidFill>
              </a:rPr>
              <a:t>formation </a:t>
            </a:r>
            <a:r>
              <a:rPr lang="en-US" sz="1200" dirty="0" err="1">
                <a:solidFill>
                  <a:srgbClr val="002060"/>
                </a:solidFill>
              </a:rPr>
              <a:t>professionnelle</a:t>
            </a:r>
            <a:r>
              <a:rPr lang="en-US" sz="1200" dirty="0">
                <a:solidFill>
                  <a:srgbClr val="002060"/>
                </a:solidFill>
              </a:rPr>
              <a:t>, chambre de </a:t>
            </a:r>
            <a:r>
              <a:rPr lang="en-US" sz="1200" dirty="0" err="1">
                <a:solidFill>
                  <a:srgbClr val="002060"/>
                </a:solidFill>
              </a:rPr>
              <a:t>l’artisanat</a:t>
            </a:r>
            <a:r>
              <a:rPr lang="en-US" sz="1200" dirty="0">
                <a:solidFill>
                  <a:srgbClr val="002060"/>
                </a:solidFill>
              </a:rPr>
              <a:t> et des </a:t>
            </a:r>
            <a:r>
              <a:rPr lang="en-US" sz="1200" dirty="0" smtClean="0">
                <a:solidFill>
                  <a:srgbClr val="002060"/>
                </a:solidFill>
              </a:rPr>
              <a:t>métiers</a:t>
            </a:r>
            <a:endParaRPr lang="en-US" sz="1200" dirty="0">
              <a:solidFill>
                <a:srgbClr val="002060"/>
              </a:solidFill>
            </a:endParaRPr>
          </a:p>
          <a:p>
            <a:pPr marL="285750" indent="-285750">
              <a:buFont typeface="Arial" panose="020B0604020202020204" pitchFamily="34" charset="0"/>
              <a:buChar char="•"/>
            </a:pPr>
            <a:r>
              <a:rPr lang="en-US" sz="1200" dirty="0">
                <a:solidFill>
                  <a:srgbClr val="002060"/>
                </a:solidFill>
              </a:rPr>
              <a:t>Associations des personnes qui </a:t>
            </a:r>
            <a:r>
              <a:rPr lang="en-US" sz="1200" dirty="0" err="1">
                <a:solidFill>
                  <a:srgbClr val="002060"/>
                </a:solidFill>
              </a:rPr>
              <a:t>ont</a:t>
            </a:r>
            <a:r>
              <a:rPr lang="en-US" sz="1200" dirty="0">
                <a:solidFill>
                  <a:srgbClr val="002060"/>
                </a:solidFill>
              </a:rPr>
              <a:t> des besoins </a:t>
            </a:r>
            <a:r>
              <a:rPr lang="en-US" sz="1200" dirty="0" err="1">
                <a:solidFill>
                  <a:srgbClr val="002060"/>
                </a:solidFill>
              </a:rPr>
              <a:t>specefiques</a:t>
            </a:r>
            <a:r>
              <a:rPr lang="en-US" sz="1200" dirty="0">
                <a:solidFill>
                  <a:srgbClr val="002060"/>
                </a:solidFill>
              </a:rPr>
              <a:t> (ANAA, La main </a:t>
            </a:r>
            <a:r>
              <a:rPr lang="en-US" sz="1200" dirty="0" err="1">
                <a:solidFill>
                  <a:srgbClr val="002060"/>
                </a:solidFill>
              </a:rPr>
              <a:t>tendue</a:t>
            </a:r>
            <a:r>
              <a:rPr lang="en-US" sz="1200" dirty="0">
                <a:solidFill>
                  <a:srgbClr val="002060"/>
                </a:solidFill>
              </a:rPr>
              <a:t> Boumerdes</a:t>
            </a:r>
            <a:r>
              <a:rPr lang="en-US" sz="1200" dirty="0" smtClean="0">
                <a:solidFill>
                  <a:srgbClr val="002060"/>
                </a:solidFill>
              </a:rPr>
              <a:t>)</a:t>
            </a:r>
          </a:p>
          <a:p>
            <a:pPr marL="285750" indent="-285750">
              <a:buFont typeface="Arial" panose="020B0604020202020204" pitchFamily="34" charset="0"/>
              <a:buChar char="•"/>
            </a:pPr>
            <a:r>
              <a:rPr lang="en-US" sz="1200" dirty="0" err="1" smtClean="0">
                <a:solidFill>
                  <a:srgbClr val="002060"/>
                </a:solidFill>
              </a:rPr>
              <a:t>Besma</a:t>
            </a:r>
            <a:r>
              <a:rPr lang="en-US" sz="1200" dirty="0" smtClean="0">
                <a:solidFill>
                  <a:srgbClr val="002060"/>
                </a:solidFill>
              </a:rPr>
              <a:t> Tech (</a:t>
            </a:r>
            <a:r>
              <a:rPr lang="en-US" sz="1200" dirty="0" err="1" smtClean="0">
                <a:solidFill>
                  <a:srgbClr val="002060"/>
                </a:solidFill>
              </a:rPr>
              <a:t>Incubateur</a:t>
            </a:r>
            <a:r>
              <a:rPr lang="en-US" sz="1200" dirty="0" smtClean="0">
                <a:solidFill>
                  <a:srgbClr val="002060"/>
                </a:solidFill>
              </a:rPr>
              <a:t> pour des personnes </a:t>
            </a:r>
            <a:r>
              <a:rPr lang="en-US" sz="1200" dirty="0" err="1" smtClean="0">
                <a:solidFill>
                  <a:srgbClr val="002060"/>
                </a:solidFill>
              </a:rPr>
              <a:t>atypiques</a:t>
            </a:r>
            <a:r>
              <a:rPr lang="en-US" sz="1200" dirty="0" smtClean="0">
                <a:solidFill>
                  <a:srgbClr val="002060"/>
                </a:solidFill>
              </a:rPr>
              <a:t>)</a:t>
            </a:r>
            <a:endParaRPr lang="fr-FR" sz="1200" dirty="0">
              <a:solidFill>
                <a:srgbClr val="002060"/>
              </a:solidFill>
            </a:endParaRPr>
          </a:p>
        </p:txBody>
      </p:sp>
      <p:pic>
        <p:nvPicPr>
          <p:cNvPr id="37" name="Image 36">
            <a:extLst>
              <a:ext uri="{FF2B5EF4-FFF2-40B4-BE49-F238E27FC236}">
                <a16:creationId xmlns:a16="http://schemas.microsoft.com/office/drawing/2014/main" xmlns="" id="{D1B88BD7-860D-D0DE-FC7D-C238FFEEA687}"/>
              </a:ext>
            </a:extLst>
          </p:cNvPr>
          <p:cNvPicPr>
            <a:picLocks noChangeAspect="1"/>
          </p:cNvPicPr>
          <p:nvPr/>
        </p:nvPicPr>
        <p:blipFill>
          <a:blip r:embed="rId5"/>
          <a:stretch>
            <a:fillRect/>
          </a:stretch>
        </p:blipFill>
        <p:spPr>
          <a:xfrm>
            <a:off x="5721548" y="587732"/>
            <a:ext cx="989055" cy="872566"/>
          </a:xfrm>
          <a:prstGeom prst="rect">
            <a:avLst/>
          </a:prstGeom>
        </p:spPr>
      </p:pic>
      <p:sp>
        <p:nvSpPr>
          <p:cNvPr id="38" name="Sous-titre 2">
            <a:extLst>
              <a:ext uri="{FF2B5EF4-FFF2-40B4-BE49-F238E27FC236}">
                <a16:creationId xmlns:a16="http://schemas.microsoft.com/office/drawing/2014/main" xmlns="" id="{1548CE00-60D9-0214-6A38-BA8A12B3BFD8}"/>
              </a:ext>
            </a:extLst>
          </p:cNvPr>
          <p:cNvSpPr txBox="1">
            <a:spLocks/>
          </p:cNvSpPr>
          <p:nvPr/>
        </p:nvSpPr>
        <p:spPr>
          <a:xfrm>
            <a:off x="5627521" y="1378926"/>
            <a:ext cx="1266940" cy="358766"/>
          </a:xfrm>
          <a:prstGeom prst="rect">
            <a:avLst/>
          </a:prstGeom>
        </p:spPr>
        <p:txBody>
          <a:bodyPr spcFirstLastPara="1" vert="horz" wrap="square" lIns="91425" tIns="91425" rIns="91425" bIns="91425" rtlCol="0" anchor="t" anchorCtr="0">
            <a:noAutofit/>
          </a:bodyPr>
          <a:lstStyle>
            <a:lvl1pPr marL="214313" lvl="0" indent="-214313" algn="ctr" defTabSz="342900" rtl="0" eaLnBrk="1" latinLnBrk="0" hangingPunct="1">
              <a:lnSpc>
                <a:spcPct val="100000"/>
              </a:lnSpc>
              <a:spcBef>
                <a:spcPts val="0"/>
              </a:spcBef>
              <a:spcAft>
                <a:spcPts val="0"/>
              </a:spcAft>
              <a:buClr>
                <a:schemeClr val="accent2"/>
              </a:buClr>
              <a:buSzPts val="1600"/>
              <a:buFont typeface="Archivo Black"/>
              <a:buNone/>
              <a:defRPr sz="1600" kern="1200" cap="none">
                <a:solidFill>
                  <a:schemeClr val="accent2"/>
                </a:solidFill>
                <a:effectLst/>
                <a:latin typeface="Archivo Black"/>
                <a:ea typeface="Archivo Black"/>
                <a:cs typeface="Archivo Black"/>
                <a:sym typeface="Archivo Black"/>
              </a:defRPr>
            </a:lvl1pPr>
            <a:lvl2pPr marL="557213" lvl="1"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350" kern="1200" cap="none">
                <a:solidFill>
                  <a:schemeClr val="accent2"/>
                </a:solidFill>
                <a:effectLst/>
                <a:latin typeface="+mn-lt"/>
                <a:ea typeface="+mn-ea"/>
                <a:cs typeface="+mn-cs"/>
              </a:defRPr>
            </a:lvl2pPr>
            <a:lvl3pPr marL="900113" lvl="2"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200" kern="1200" cap="none">
                <a:solidFill>
                  <a:schemeClr val="accent2"/>
                </a:solidFill>
                <a:effectLst/>
                <a:latin typeface="+mn-lt"/>
                <a:ea typeface="+mn-ea"/>
                <a:cs typeface="+mn-cs"/>
              </a:defRPr>
            </a:lvl3pPr>
            <a:lvl4pPr marL="1157288" lvl="3"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4pPr>
            <a:lvl5pPr marL="1500188" lvl="4"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5pPr>
            <a:lvl6pPr marL="1885950" lvl="5"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6pPr>
            <a:lvl7pPr marL="2228850" lvl="6"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7pPr>
            <a:lvl8pPr marL="2571750" lvl="7"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8pPr>
            <a:lvl9pPr marL="2914650" lvl="8" indent="-171450" algn="ctr" defTabSz="342900" rtl="0" eaLnBrk="1" latinLnBrk="0" hangingPunct="1">
              <a:lnSpc>
                <a:spcPct val="100000"/>
              </a:lnSpc>
              <a:spcBef>
                <a:spcPts val="1600"/>
              </a:spcBef>
              <a:spcAft>
                <a:spcPts val="160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9pPr>
          </a:lstStyle>
          <a:p>
            <a:r>
              <a:rPr lang="en-US" dirty="0" err="1"/>
              <a:t>Couts</a:t>
            </a:r>
            <a:endParaRPr lang="fr-FR" dirty="0"/>
          </a:p>
        </p:txBody>
      </p:sp>
      <p:sp>
        <p:nvSpPr>
          <p:cNvPr id="39" name="Sous-titre 2">
            <a:extLst>
              <a:ext uri="{FF2B5EF4-FFF2-40B4-BE49-F238E27FC236}">
                <a16:creationId xmlns:a16="http://schemas.microsoft.com/office/drawing/2014/main" xmlns="" id="{35F98851-E795-53B1-6FC0-8850D1829537}"/>
              </a:ext>
            </a:extLst>
          </p:cNvPr>
          <p:cNvSpPr txBox="1">
            <a:spLocks/>
          </p:cNvSpPr>
          <p:nvPr/>
        </p:nvSpPr>
        <p:spPr>
          <a:xfrm>
            <a:off x="4394308" y="2388196"/>
            <a:ext cx="1900760" cy="682843"/>
          </a:xfrm>
          <a:prstGeom prst="rect">
            <a:avLst/>
          </a:prstGeom>
        </p:spPr>
        <p:txBody>
          <a:bodyPr spcFirstLastPara="1" vert="horz" wrap="square" lIns="91425" tIns="91425" rIns="91425" bIns="91425" rtlCol="0" anchor="t" anchorCtr="0">
            <a:noAutofit/>
          </a:bodyPr>
          <a:lstStyle>
            <a:lvl1pPr marL="214313" lvl="0" indent="-214313" algn="ctr" defTabSz="342900" rtl="0" eaLnBrk="1" latinLnBrk="0" hangingPunct="1">
              <a:lnSpc>
                <a:spcPct val="100000"/>
              </a:lnSpc>
              <a:spcBef>
                <a:spcPts val="0"/>
              </a:spcBef>
              <a:spcAft>
                <a:spcPts val="0"/>
              </a:spcAft>
              <a:buClr>
                <a:schemeClr val="accent2"/>
              </a:buClr>
              <a:buSzPts val="1600"/>
              <a:buFont typeface="Archivo Black"/>
              <a:buNone/>
              <a:defRPr sz="1600" kern="1200" cap="none">
                <a:solidFill>
                  <a:schemeClr val="accent2"/>
                </a:solidFill>
                <a:effectLst/>
                <a:latin typeface="Archivo Black"/>
                <a:ea typeface="Archivo Black"/>
                <a:cs typeface="Archivo Black"/>
                <a:sym typeface="Archivo Black"/>
              </a:defRPr>
            </a:lvl1pPr>
            <a:lvl2pPr marL="557213" lvl="1"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350" kern="1200" cap="none">
                <a:solidFill>
                  <a:schemeClr val="accent2"/>
                </a:solidFill>
                <a:effectLst/>
                <a:latin typeface="+mn-lt"/>
                <a:ea typeface="+mn-ea"/>
                <a:cs typeface="+mn-cs"/>
              </a:defRPr>
            </a:lvl2pPr>
            <a:lvl3pPr marL="900113" lvl="2"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200" kern="1200" cap="none">
                <a:solidFill>
                  <a:schemeClr val="accent2"/>
                </a:solidFill>
                <a:effectLst/>
                <a:latin typeface="+mn-lt"/>
                <a:ea typeface="+mn-ea"/>
                <a:cs typeface="+mn-cs"/>
              </a:defRPr>
            </a:lvl3pPr>
            <a:lvl4pPr marL="1157288" lvl="3"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4pPr>
            <a:lvl5pPr marL="1500188" lvl="4"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5pPr>
            <a:lvl6pPr marL="1885950" lvl="5"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6pPr>
            <a:lvl7pPr marL="2228850" lvl="6"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7pPr>
            <a:lvl8pPr marL="2571750" lvl="7"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8pPr>
            <a:lvl9pPr marL="2914650" lvl="8" indent="-171450" algn="ctr" defTabSz="342900" rtl="0" eaLnBrk="1" latinLnBrk="0" hangingPunct="1">
              <a:lnSpc>
                <a:spcPct val="100000"/>
              </a:lnSpc>
              <a:spcBef>
                <a:spcPts val="1600"/>
              </a:spcBef>
              <a:spcAft>
                <a:spcPts val="160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9pPr>
          </a:lstStyle>
          <a:p>
            <a:r>
              <a:rPr lang="en-US" dirty="0" err="1"/>
              <a:t>Partenaires</a:t>
            </a:r>
            <a:endParaRPr lang="en-US" dirty="0"/>
          </a:p>
          <a:p>
            <a:r>
              <a:rPr lang="en-US" dirty="0" err="1" smtClean="0"/>
              <a:t>stratégiques</a:t>
            </a:r>
            <a:endParaRPr lang="fr-FR" dirty="0"/>
          </a:p>
        </p:txBody>
      </p:sp>
      <p:pic>
        <p:nvPicPr>
          <p:cNvPr id="41" name="Image 40">
            <a:extLst>
              <a:ext uri="{FF2B5EF4-FFF2-40B4-BE49-F238E27FC236}">
                <a16:creationId xmlns:a16="http://schemas.microsoft.com/office/drawing/2014/main" xmlns="" id="{500FCC7F-CB7E-02A6-D967-78015F2AEBA1}"/>
              </a:ext>
            </a:extLst>
          </p:cNvPr>
          <p:cNvPicPr>
            <a:picLocks noChangeAspect="1"/>
          </p:cNvPicPr>
          <p:nvPr/>
        </p:nvPicPr>
        <p:blipFill>
          <a:blip r:embed="rId6"/>
          <a:stretch>
            <a:fillRect/>
          </a:stretch>
        </p:blipFill>
        <p:spPr>
          <a:xfrm>
            <a:off x="5267671" y="4017900"/>
            <a:ext cx="886334" cy="695639"/>
          </a:xfrm>
          <a:prstGeom prst="rect">
            <a:avLst/>
          </a:prstGeom>
        </p:spPr>
      </p:pic>
      <p:sp>
        <p:nvSpPr>
          <p:cNvPr id="42" name="Sous-titre 2">
            <a:extLst>
              <a:ext uri="{FF2B5EF4-FFF2-40B4-BE49-F238E27FC236}">
                <a16:creationId xmlns:a16="http://schemas.microsoft.com/office/drawing/2014/main" xmlns="" id="{9C0EFBF4-36C1-C347-7B69-F487AB53EC1F}"/>
              </a:ext>
            </a:extLst>
          </p:cNvPr>
          <p:cNvSpPr txBox="1">
            <a:spLocks/>
          </p:cNvSpPr>
          <p:nvPr/>
        </p:nvSpPr>
        <p:spPr>
          <a:xfrm>
            <a:off x="4809843" y="4472365"/>
            <a:ext cx="1900760" cy="682843"/>
          </a:xfrm>
          <a:prstGeom prst="rect">
            <a:avLst/>
          </a:prstGeom>
        </p:spPr>
        <p:txBody>
          <a:bodyPr spcFirstLastPara="1" vert="horz" wrap="square" lIns="91425" tIns="91425" rIns="91425" bIns="91425" rtlCol="0" anchor="t" anchorCtr="0">
            <a:noAutofit/>
          </a:bodyPr>
          <a:lstStyle>
            <a:lvl1pPr marL="214313" lvl="0" indent="-214313" algn="ctr" defTabSz="342900" rtl="0" eaLnBrk="1" latinLnBrk="0" hangingPunct="1">
              <a:lnSpc>
                <a:spcPct val="100000"/>
              </a:lnSpc>
              <a:spcBef>
                <a:spcPts val="0"/>
              </a:spcBef>
              <a:spcAft>
                <a:spcPts val="0"/>
              </a:spcAft>
              <a:buClr>
                <a:schemeClr val="accent2"/>
              </a:buClr>
              <a:buSzPts val="1600"/>
              <a:buFont typeface="Archivo Black"/>
              <a:buNone/>
              <a:defRPr sz="1600" kern="1200" cap="none">
                <a:solidFill>
                  <a:schemeClr val="accent2"/>
                </a:solidFill>
                <a:effectLst/>
                <a:latin typeface="Archivo Black"/>
                <a:ea typeface="Archivo Black"/>
                <a:cs typeface="Archivo Black"/>
                <a:sym typeface="Archivo Black"/>
              </a:defRPr>
            </a:lvl1pPr>
            <a:lvl2pPr marL="557213" lvl="1"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350" kern="1200" cap="none">
                <a:solidFill>
                  <a:schemeClr val="accent2"/>
                </a:solidFill>
                <a:effectLst/>
                <a:latin typeface="+mn-lt"/>
                <a:ea typeface="+mn-ea"/>
                <a:cs typeface="+mn-cs"/>
              </a:defRPr>
            </a:lvl2pPr>
            <a:lvl3pPr marL="900113" lvl="2" indent="-214313"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200" kern="1200" cap="none">
                <a:solidFill>
                  <a:schemeClr val="accent2"/>
                </a:solidFill>
                <a:effectLst/>
                <a:latin typeface="+mn-lt"/>
                <a:ea typeface="+mn-ea"/>
                <a:cs typeface="+mn-cs"/>
              </a:defRPr>
            </a:lvl3pPr>
            <a:lvl4pPr marL="1157288" lvl="3"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4pPr>
            <a:lvl5pPr marL="1500188" lvl="4" indent="-128588"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5pPr>
            <a:lvl6pPr marL="1885950" lvl="5"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6pPr>
            <a:lvl7pPr marL="2228850" lvl="6"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7pPr>
            <a:lvl8pPr marL="2571750" lvl="7" indent="-171450" algn="ctr" defTabSz="342900" rtl="0" eaLnBrk="1" latinLnBrk="0" hangingPunct="1">
              <a:lnSpc>
                <a:spcPct val="100000"/>
              </a:lnSpc>
              <a:spcBef>
                <a:spcPts val="1600"/>
              </a:spcBef>
              <a:spcAft>
                <a:spcPts val="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8pPr>
            <a:lvl9pPr marL="2914650" lvl="8" indent="-171450" algn="ctr" defTabSz="342900" rtl="0" eaLnBrk="1" latinLnBrk="0" hangingPunct="1">
              <a:lnSpc>
                <a:spcPct val="100000"/>
              </a:lnSpc>
              <a:spcBef>
                <a:spcPts val="1600"/>
              </a:spcBef>
              <a:spcAft>
                <a:spcPts val="1600"/>
              </a:spcAft>
              <a:buClr>
                <a:schemeClr val="accent2"/>
              </a:buClr>
              <a:buSzPts val="1400"/>
              <a:buFont typeface="Wingdings 3" panose="05040102010807070707" pitchFamily="18" charset="2"/>
              <a:buNone/>
              <a:defRPr sz="1050" kern="1200" cap="none">
                <a:solidFill>
                  <a:schemeClr val="accent2"/>
                </a:solidFill>
                <a:effectLst/>
                <a:latin typeface="+mn-lt"/>
                <a:ea typeface="+mn-ea"/>
                <a:cs typeface="+mn-cs"/>
              </a:defRPr>
            </a:lvl9pPr>
          </a:lstStyle>
          <a:p>
            <a:r>
              <a:rPr lang="en-US" dirty="0" err="1"/>
              <a:t>Canaux</a:t>
            </a:r>
            <a:r>
              <a:rPr lang="en-US" dirty="0"/>
              <a:t> de </a:t>
            </a:r>
          </a:p>
          <a:p>
            <a:r>
              <a:rPr lang="en-US" dirty="0"/>
              <a:t>distribution</a:t>
            </a:r>
            <a:endParaRPr lang="fr-FR" dirty="0"/>
          </a:p>
        </p:txBody>
      </p:sp>
      <p:sp>
        <p:nvSpPr>
          <p:cNvPr id="36" name="ZoneTexte 35">
            <a:extLst>
              <a:ext uri="{FF2B5EF4-FFF2-40B4-BE49-F238E27FC236}">
                <a16:creationId xmlns:a16="http://schemas.microsoft.com/office/drawing/2014/main" xmlns="" id="{A6E1348C-6E90-7293-EE82-61C40262826B}"/>
              </a:ext>
            </a:extLst>
          </p:cNvPr>
          <p:cNvSpPr txBox="1"/>
          <p:nvPr/>
        </p:nvSpPr>
        <p:spPr>
          <a:xfrm>
            <a:off x="1625401" y="3948890"/>
            <a:ext cx="3356748"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2060"/>
                </a:solidFill>
              </a:rPr>
              <a:t>Consultation</a:t>
            </a:r>
          </a:p>
          <a:p>
            <a:pPr marL="285750" indent="-285750">
              <a:buFont typeface="Arial" panose="020B0604020202020204" pitchFamily="34" charset="0"/>
              <a:buChar char="•"/>
            </a:pPr>
            <a:r>
              <a:rPr lang="en-US" sz="1200" dirty="0">
                <a:solidFill>
                  <a:srgbClr val="002060"/>
                </a:solidFill>
              </a:rPr>
              <a:t>Coaching </a:t>
            </a:r>
            <a:r>
              <a:rPr lang="en-US" sz="1200" dirty="0" err="1" smtClean="0">
                <a:solidFill>
                  <a:srgbClr val="002060"/>
                </a:solidFill>
              </a:rPr>
              <a:t>personnalisé</a:t>
            </a:r>
            <a:r>
              <a:rPr lang="en-US" sz="1200" dirty="0">
                <a:solidFill>
                  <a:srgbClr val="002060"/>
                </a:solidFill>
              </a:rPr>
              <a:t> et formation </a:t>
            </a:r>
            <a:r>
              <a:rPr lang="en-US" sz="1200" dirty="0" err="1" smtClean="0">
                <a:solidFill>
                  <a:srgbClr val="002060"/>
                </a:solidFill>
              </a:rPr>
              <a:t>adaptée</a:t>
            </a:r>
            <a:endParaRPr lang="en-US" sz="1200" dirty="0">
              <a:solidFill>
                <a:srgbClr val="002060"/>
              </a:solidFill>
            </a:endParaRPr>
          </a:p>
          <a:p>
            <a:pPr marL="285750" indent="-285750">
              <a:buFont typeface="Arial" panose="020B0604020202020204" pitchFamily="34" charset="0"/>
              <a:buChar char="•"/>
            </a:pPr>
            <a:r>
              <a:rPr lang="en-US" sz="1200" dirty="0" err="1">
                <a:solidFill>
                  <a:srgbClr val="002060"/>
                </a:solidFill>
              </a:rPr>
              <a:t>Accompagnement</a:t>
            </a:r>
            <a:r>
              <a:rPr lang="en-US" sz="1200" dirty="0">
                <a:solidFill>
                  <a:srgbClr val="002060"/>
                </a:solidFill>
              </a:rPr>
              <a:t> et </a:t>
            </a:r>
            <a:r>
              <a:rPr lang="en-US" sz="1200" dirty="0" err="1">
                <a:solidFill>
                  <a:srgbClr val="002060"/>
                </a:solidFill>
              </a:rPr>
              <a:t>soutien</a:t>
            </a:r>
            <a:r>
              <a:rPr lang="en-US" sz="1200" dirty="0">
                <a:solidFill>
                  <a:srgbClr val="002060"/>
                </a:solidFill>
              </a:rPr>
              <a:t> </a:t>
            </a:r>
          </a:p>
          <a:p>
            <a:r>
              <a:rPr lang="en-US" sz="1200" dirty="0">
                <a:solidFill>
                  <a:srgbClr val="002060"/>
                </a:solidFill>
              </a:rPr>
              <a:t>       aux </a:t>
            </a:r>
            <a:r>
              <a:rPr lang="en-US" sz="1200" dirty="0" err="1">
                <a:solidFill>
                  <a:srgbClr val="002060"/>
                </a:solidFill>
              </a:rPr>
              <a:t>familles</a:t>
            </a:r>
            <a:endParaRPr lang="en-US" sz="1200" dirty="0">
              <a:solidFill>
                <a:srgbClr val="002060"/>
              </a:solidFill>
            </a:endParaRPr>
          </a:p>
          <a:p>
            <a:pPr marL="285750" indent="-285750">
              <a:buFont typeface="Arial" panose="020B0604020202020204" pitchFamily="34" charset="0"/>
              <a:buChar char="•"/>
            </a:pPr>
            <a:r>
              <a:rPr lang="en-US" sz="1200" dirty="0">
                <a:solidFill>
                  <a:srgbClr val="002060"/>
                </a:solidFill>
              </a:rPr>
              <a:t>Masterclass team building </a:t>
            </a:r>
            <a:r>
              <a:rPr lang="en-US" sz="1200" dirty="0" err="1" smtClean="0">
                <a:solidFill>
                  <a:srgbClr val="002060"/>
                </a:solidFill>
              </a:rPr>
              <a:t>spécifiques</a:t>
            </a:r>
            <a:endParaRPr lang="en-US" sz="1200" dirty="0">
              <a:solidFill>
                <a:srgbClr val="002060"/>
              </a:solidFill>
            </a:endParaRPr>
          </a:p>
        </p:txBody>
      </p:sp>
    </p:spTree>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TM16401371[[fn=Atlas]]</Template>
  <TotalTime>2074</TotalTime>
  <Words>1200</Words>
  <Application>Microsoft Office PowerPoint</Application>
  <PresentationFormat>Affichage à l'écran (16:9)</PresentationFormat>
  <Paragraphs>216</Paragraphs>
  <Slides>20</Slides>
  <Notes>19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20</vt:i4>
      </vt:variant>
    </vt:vector>
  </HeadingPairs>
  <TitlesOfParts>
    <vt:vector size="29" baseType="lpstr">
      <vt:lpstr>Arial</vt:lpstr>
      <vt:lpstr>Source Sans Pro</vt:lpstr>
      <vt:lpstr>Calibri Light</vt:lpstr>
      <vt:lpstr>Archivo Black</vt:lpstr>
      <vt:lpstr>Wingdings 3</vt:lpstr>
      <vt:lpstr>Wingdings</vt:lpstr>
      <vt:lpstr>Segoe UI</vt:lpstr>
      <vt:lpstr>Rockwell</vt:lpstr>
      <vt:lpstr>Atlas</vt:lpstr>
      <vt:lpstr>                                Massir Orientation Boumerdes  Fadela  ALIOUA/YADI Ensembles vers un apprentissage professionnel inclusif    </vt:lpstr>
      <vt:lpstr>Vers un apprentissage inclusif </vt:lpstr>
      <vt:lpstr>Problématique en Algérie </vt:lpstr>
      <vt:lpstr>Quels sont leurs troubles?</vt:lpstr>
      <vt:lpstr>Massir Orientation Boumerdes</vt:lpstr>
      <vt:lpstr>SOLUTIONS &amp; OBJECTIFS</vt:lpstr>
      <vt:lpstr>AMBITIONS</vt:lpstr>
      <vt:lpstr> Competition &amp; Posisionnement</vt:lpstr>
      <vt:lpstr>Business Model</vt:lpstr>
      <vt:lpstr>Business Model</vt:lpstr>
      <vt:lpstr>Impact Social</vt:lpstr>
      <vt:lpstr>Roadmap Massir Orientation Boumerdes</vt:lpstr>
      <vt:lpstr>Roadmap Massir Orientation Boumerdes</vt:lpstr>
      <vt:lpstr>L’équipe Massir Orientation Boumerdes</vt:lpstr>
      <vt:lpstr>Massir Orientation Boumerdes</vt:lpstr>
      <vt:lpstr>Massir Orientation Boumerdes</vt:lpstr>
      <vt:lpstr>Massir Orientation Boumerdes</vt:lpstr>
      <vt:lpstr>Massir Orientation Boumerdes</vt:lpstr>
      <vt:lpstr>Massir Orientation Boumerdes</vt:lpstr>
      <vt:lpstr>Vous pouvez le rever, vous pouvez le faire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Inclusion</dc:title>
  <dc:creator>Matos</dc:creator>
  <cp:lastModifiedBy>Compte Microsoft</cp:lastModifiedBy>
  <cp:revision>296</cp:revision>
  <cp:lastPrinted>2023-03-13T11:20:19Z</cp:lastPrinted>
  <dcterms:modified xsi:type="dcterms:W3CDTF">2024-02-04T12:40:09Z</dcterms:modified>
</cp:coreProperties>
</file>