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Default Extension="png" ContentType="image/png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x="7556500" cy="5041900"/>
  <p:notesSz cx="7556500" cy="50419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7213" y="1562989"/>
            <a:ext cx="6428422" cy="10587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4427" y="2823464"/>
            <a:ext cx="5293995" cy="12604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378142" y="1159637"/>
            <a:ext cx="3289839" cy="33276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3894867" y="1159637"/>
            <a:ext cx="3289839" cy="33276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8142" y="201676"/>
            <a:ext cx="6806565" cy="8067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8142" y="1159637"/>
            <a:ext cx="6806565" cy="33276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2571369" y="4688967"/>
            <a:ext cx="2420112" cy="2520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378142" y="4688967"/>
            <a:ext cx="1739455" cy="2520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5445252" y="4688967"/>
            <a:ext cx="1739455" cy="2520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jp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040" cy="50413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  <p:transition spd="fast">
    <p:cut thruBlk="0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040" cy="50413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  <p:transition spd="fast">
    <p:cut thruBlk="0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040" cy="50413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  <p:transition spd="fast">
    <p:cut thruBlk="0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040" cy="50413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  <p:transition spd="fast">
    <p:cut thruBlk="0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040" cy="50413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  <p:transition spd="fast">
    <p:cut thruBlk="0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040" cy="50413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  <p:transition spd="fast">
    <p:cut thruBlk="0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040" cy="50413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  <p:transition spd="fast">
    <p:cut thruBlk="0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040" cy="50413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  <p:transition spd="fast">
    <p:cut thruBlk="0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040" cy="50413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  <p:transition spd="fast">
    <p:cut thruBlk="0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040" cy="50413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  <p:transition spd="fast">
    <p:cut thruBlk="0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040" cy="50413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  <p:transition spd="fast">
    <p:cut thruBlk="0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040" cy="50413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  <p:transition spd="fast">
    <p:cut thruBlk="0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040" cy="50413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  <p:transition spd="fast">
    <p:cut thruBlk="0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040" cy="50413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  <p:transition spd="fast">
    <p:cut thruBlk="0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040" cy="50413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  <p:transition spd="fast">
    <p:cut thruBlk="0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040" cy="50413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  <p:transition spd="fast">
    <p:cut thruBlk="0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040" cy="50413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  <p:transition spd="fast">
    <p:cut thruBlk="0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040" cy="50413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  <p:transition spd="fast">
    <p:cut thruBlk="0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2019-10-22T15:40:40Z</dcterms:created>
  <dcterms:modified xsi:type="dcterms:W3CDTF">2019-10-22T15:40:40Z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2019-10-16T00:00:00Z</vt:filetime>
  </property>
  <property fmtid="{D5CDD505-2E9C-101B-9397-08002B2CF9AE}" pid="3" name="Creator">
    <vt:lpwstr>PDF Presentation Adobe Photoshop CC</vt:lpwstr>
  </property>
  <property fmtid="{D5CDD505-2E9C-101B-9397-08002B2CF9AE}" pid="4" name="LastSaved">
    <vt:filetime>2019-10-22T00:00:00Z</vt:filetime>
  </property>
</Properties>
</file>