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oin.maroin.88@gmail.com" initials="m" lastIdx="1" clrIdx="0">
    <p:extLst>
      <p:ext uri="{19B8F6BF-5375-455C-9EA6-DF929625EA0E}">
        <p15:presenceInfo xmlns:p15="http://schemas.microsoft.com/office/powerpoint/2012/main" xmlns="" userId="68088833764c71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09T21:47:00.041" idx="1">
    <p:pos x="10" y="10"/>
    <p:text/>
    <p:extLst>
      <p:ext uri="{C676402C-5697-4E1C-873F-D02D1690AC5C}">
        <p15:threadingInfo xmlns:p15="http://schemas.microsoft.com/office/powerpoint/2012/main" xmlns="" timeZoneBias="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facebook.com/%D8%AC%D9%85%D8%B9%D9%8A%D8%A9-%D9%90%D9%81%D9%83%D9%92%D9%80%D9%80%D8%B1%D9%92-646358578750283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5FCDC31-3E78-8144-8422-14ACEE7BB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5013" y="2888249"/>
            <a:ext cx="8435958" cy="2952160"/>
          </a:xfrm>
        </p:spPr>
        <p:txBody>
          <a:bodyPr/>
          <a:lstStyle/>
          <a:p>
            <a:pPr algn="ctr" rtl="1"/>
            <a:r>
              <a:rPr lang="fr-FR"/>
              <a:t>البرنامج السنوي لجمعية </a:t>
            </a:r>
            <a:br>
              <a:rPr lang="fr-FR"/>
            </a:br>
            <a:r>
              <a:rPr lang="fr-FR"/>
              <a:t> *</a:t>
            </a:r>
            <a:r>
              <a:rPr lang="fr-FR" sz="9600" b="1"/>
              <a:t>فكر</a:t>
            </a:r>
            <a:r>
              <a:rPr lang="fr-FR"/>
              <a:t> *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xmlns="" id="{568FF3F6-DB8A-8D47-A93D-55D995D1D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1867" y="190529"/>
            <a:ext cx="2492648" cy="323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064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4">
            <a:extLst>
              <a:ext uri="{FF2B5EF4-FFF2-40B4-BE49-F238E27FC236}">
                <a16:creationId xmlns:a16="http://schemas.microsoft.com/office/drawing/2014/main" xmlns="" id="{A349335B-65D1-F046-AFCF-A2C2188FBD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7366" y="569709"/>
            <a:ext cx="7096215" cy="57052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5DC500C7-F6E6-CE4F-9BE9-484B11C5AA7D}"/>
              </a:ext>
            </a:extLst>
          </p:cNvPr>
          <p:cNvSpPr txBox="1"/>
          <p:nvPr/>
        </p:nvSpPr>
        <p:spPr>
          <a:xfrm>
            <a:off x="2921937" y="215766"/>
            <a:ext cx="4697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r-FR" sz="4000">
                <a:solidFill>
                  <a:schemeClr val="accent1"/>
                </a:solidFill>
              </a:rPr>
              <a:t>البرنامج السنوي لجمعية</a:t>
            </a:r>
          </a:p>
        </p:txBody>
      </p:sp>
      <p:pic>
        <p:nvPicPr>
          <p:cNvPr id="9" name="Image 9">
            <a:extLst>
              <a:ext uri="{FF2B5EF4-FFF2-40B4-BE49-F238E27FC236}">
                <a16:creationId xmlns:a16="http://schemas.microsoft.com/office/drawing/2014/main" xmlns="" id="{0729166A-0676-D540-8A7F-8BE4CDEDA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638" y="4552641"/>
            <a:ext cx="1571264" cy="208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796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C7895AF-E909-5441-AAB9-AB5DE534D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 rtl="1"/>
            <a:r>
              <a:rPr lang="fr-FR" sz="7200"/>
              <a:t>الأنشطة الشهرية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254C375-4A63-5A43-A90F-408B01A01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08" y="3000372"/>
            <a:ext cx="10008161" cy="3411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b="1" dirty="0" err="1">
                <a:solidFill>
                  <a:schemeClr val="accent1"/>
                </a:solidFill>
              </a:rPr>
              <a:t>لقاء</a:t>
            </a:r>
            <a:r>
              <a:rPr lang="fr-FR" sz="4000" b="1" dirty="0">
                <a:solidFill>
                  <a:schemeClr val="accent1"/>
                </a:solidFill>
              </a:rPr>
              <a:t> </a:t>
            </a:r>
            <a:r>
              <a:rPr lang="fr-FR" sz="4000" b="1" dirty="0" err="1">
                <a:solidFill>
                  <a:schemeClr val="accent1"/>
                </a:solidFill>
              </a:rPr>
              <a:t>مع</a:t>
            </a:r>
            <a:r>
              <a:rPr lang="fr-FR" sz="4000" b="1" dirty="0">
                <a:solidFill>
                  <a:schemeClr val="accent1"/>
                </a:solidFill>
              </a:rPr>
              <a:t> </a:t>
            </a:r>
            <a:r>
              <a:rPr lang="fr-FR" sz="4000" b="1" dirty="0" err="1">
                <a:solidFill>
                  <a:schemeClr val="accent1"/>
                </a:solidFill>
              </a:rPr>
              <a:t>ضيف</a:t>
            </a:r>
            <a:r>
              <a:rPr lang="fr-FR" sz="4000" b="1" dirty="0">
                <a:solidFill>
                  <a:schemeClr val="accent1"/>
                </a:solidFill>
              </a:rPr>
              <a:t>    </a:t>
            </a:r>
            <a:r>
              <a:rPr lang="fr-FR" sz="4000" b="1" dirty="0" err="1">
                <a:solidFill>
                  <a:schemeClr val="accent1"/>
                </a:solidFill>
              </a:rPr>
              <a:t>لقاءات</a:t>
            </a:r>
            <a:r>
              <a:rPr lang="fr-FR" sz="4000" b="1" dirty="0">
                <a:solidFill>
                  <a:schemeClr val="accent1"/>
                </a:solidFill>
              </a:rPr>
              <a:t> </a:t>
            </a:r>
            <a:r>
              <a:rPr lang="fr-FR" sz="4000" b="1" dirty="0" err="1">
                <a:solidFill>
                  <a:schemeClr val="accent1"/>
                </a:solidFill>
              </a:rPr>
              <a:t>شبابية</a:t>
            </a:r>
            <a:r>
              <a:rPr lang="fr-FR" sz="4000" b="1" dirty="0">
                <a:solidFill>
                  <a:schemeClr val="accent1"/>
                </a:solidFill>
              </a:rPr>
              <a:t>   </a:t>
            </a:r>
            <a:r>
              <a:rPr lang="fr-FR" sz="4000" b="1" dirty="0" smtClean="0">
                <a:solidFill>
                  <a:schemeClr val="accent1"/>
                </a:solidFill>
              </a:rPr>
              <a:t> </a:t>
            </a:r>
            <a:r>
              <a:rPr lang="fr-FR" sz="4000" b="1" dirty="0" err="1" smtClean="0">
                <a:solidFill>
                  <a:schemeClr val="accent1"/>
                </a:solidFill>
              </a:rPr>
              <a:t>تكوينات</a:t>
            </a:r>
            <a:r>
              <a:rPr lang="fr-FR" sz="4000" b="1" dirty="0" smtClean="0">
                <a:solidFill>
                  <a:schemeClr val="accent1"/>
                </a:solidFill>
              </a:rPr>
              <a:t>     </a:t>
            </a:r>
            <a:r>
              <a:rPr lang="fr-FR" sz="4000" b="1" dirty="0" err="1">
                <a:solidFill>
                  <a:schemeClr val="accent1"/>
                </a:solidFill>
              </a:rPr>
              <a:t>مجال</a:t>
            </a:r>
            <a:r>
              <a:rPr lang="fr-FR" sz="4000" b="1" dirty="0">
                <a:solidFill>
                  <a:schemeClr val="accent1"/>
                </a:solidFill>
              </a:rPr>
              <a:t> </a:t>
            </a:r>
            <a:r>
              <a:rPr lang="fr-FR" sz="4000" b="1" dirty="0" err="1">
                <a:solidFill>
                  <a:schemeClr val="accent1"/>
                </a:solidFill>
              </a:rPr>
              <a:t>حر</a:t>
            </a:r>
            <a:r>
              <a:rPr lang="fr-FR" sz="40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Flèche : gauche 5">
            <a:extLst>
              <a:ext uri="{FF2B5EF4-FFF2-40B4-BE49-F238E27FC236}">
                <a16:creationId xmlns:a16="http://schemas.microsoft.com/office/drawing/2014/main" xmlns="" id="{1C2F07D7-672A-1C4A-9346-C368DBB89E06}"/>
              </a:ext>
            </a:extLst>
          </p:cNvPr>
          <p:cNvSpPr/>
          <p:nvPr/>
        </p:nvSpPr>
        <p:spPr>
          <a:xfrm>
            <a:off x="3962150" y="2928934"/>
            <a:ext cx="347900" cy="9611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9">
            <a:extLst>
              <a:ext uri="{FF2B5EF4-FFF2-40B4-BE49-F238E27FC236}">
                <a16:creationId xmlns:a16="http://schemas.microsoft.com/office/drawing/2014/main" xmlns="" id="{CBF14F91-A899-A34B-A714-E75393DD5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638" y="4552641"/>
            <a:ext cx="1571264" cy="2080504"/>
          </a:xfrm>
          <a:prstGeom prst="rect">
            <a:avLst/>
          </a:prstGeom>
        </p:spPr>
      </p:pic>
      <p:sp>
        <p:nvSpPr>
          <p:cNvPr id="5" name="Flèche : gauche 4">
            <a:extLst>
              <a:ext uri="{FF2B5EF4-FFF2-40B4-BE49-F238E27FC236}">
                <a16:creationId xmlns:a16="http://schemas.microsoft.com/office/drawing/2014/main" xmlns="" id="{C88F0F67-D07F-B743-8A49-C027E389A432}"/>
              </a:ext>
            </a:extLst>
          </p:cNvPr>
          <p:cNvSpPr/>
          <p:nvPr/>
        </p:nvSpPr>
        <p:spPr>
          <a:xfrm>
            <a:off x="2033324" y="2928934"/>
            <a:ext cx="347900" cy="9611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gauche 6">
            <a:extLst>
              <a:ext uri="{FF2B5EF4-FFF2-40B4-BE49-F238E27FC236}">
                <a16:creationId xmlns:a16="http://schemas.microsoft.com/office/drawing/2014/main" xmlns="" id="{771A8A64-83C8-C840-97FA-2246953FE109}"/>
              </a:ext>
            </a:extLst>
          </p:cNvPr>
          <p:cNvSpPr/>
          <p:nvPr/>
        </p:nvSpPr>
        <p:spPr>
          <a:xfrm>
            <a:off x="6891108" y="2896448"/>
            <a:ext cx="347900" cy="9611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657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0FD10E-814C-D04E-AF8B-EA6BB75E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/>
              <a:t>نذبة عن جمعية "فكر"</a:t>
            </a:r>
            <a:endParaRPr lang="fr-FR" b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447374D-CD9F-A441-BBE9-93632F7C9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937" y="2195926"/>
            <a:ext cx="8097743" cy="3070695"/>
          </a:xfrm>
        </p:spPr>
        <p:txBody>
          <a:bodyPr>
            <a:noAutofit/>
          </a:bodyPr>
          <a:lstStyle/>
          <a:p>
            <a:pPr algn="r" rtl="1"/>
            <a:r>
              <a:rPr lang="ar-AE" sz="2000" b="1">
                <a:solidFill>
                  <a:schemeClr val="accent1"/>
                </a:solidFill>
                <a:latin typeface="Abadi" panose="020F0502020204030204" pitchFamily="34" charset="0"/>
              </a:rPr>
              <a:t>جمعية فكر جمعية ثقافية إجتماعية تنموية تأسست في يوم 12 من شهر غشت سنة 2013، هدفها إرساء ثقافة التعايش الفكري ، التي من خلالها تسعى الجمعية إلى نشر الأخوة ،الحب و السلام بالإضافة إلى نبذ العنصرية و التعصب ، وكذا غرس القيم الأخلاقية الحميدة و الإيمان بالاختلاف . و تأكيدها الدائم على ضرورة  التكوين المستمر من أجل الرقي و السمو بالإنسان</a:t>
            </a:r>
            <a:r>
              <a:rPr lang="ar-AE" sz="2000">
                <a:latin typeface="Abadi" panose="020F0502020204030204" pitchFamily="34" charset="0"/>
              </a:rPr>
              <a:t> .</a:t>
            </a:r>
            <a:endParaRPr lang="fr-FR" sz="2000">
              <a:latin typeface="Abadi" panose="020F0502020204030204" pitchFamily="34" charset="0"/>
            </a:endParaRPr>
          </a:p>
        </p:txBody>
      </p:sp>
      <p:pic>
        <p:nvPicPr>
          <p:cNvPr id="7" name="Image 9">
            <a:extLst>
              <a:ext uri="{FF2B5EF4-FFF2-40B4-BE49-F238E27FC236}">
                <a16:creationId xmlns:a16="http://schemas.microsoft.com/office/drawing/2014/main" xmlns="" id="{5F5B7E13-4911-1846-BF8A-FC2CCD00D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638" y="4552641"/>
            <a:ext cx="1571264" cy="208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2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F7F1B6E4-69C2-4F4A-B27C-3C4FD42D30D3}"/>
              </a:ext>
            </a:extLst>
          </p:cNvPr>
          <p:cNvSpPr txBox="1"/>
          <p:nvPr/>
        </p:nvSpPr>
        <p:spPr>
          <a:xfrm>
            <a:off x="1221357" y="584178"/>
            <a:ext cx="745829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r-FR" sz="2400" b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الرؤية:</a:t>
            </a:r>
          </a:p>
          <a:p>
            <a:pPr algn="r" rtl="1"/>
            <a:r>
              <a:rPr lang="fr-FR" sz="2400" b="1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الجمعية الرائدة في إعداد جيل متميز و مفكر </a:t>
            </a:r>
          </a:p>
          <a:p>
            <a:pPr algn="r" rtl="1"/>
            <a:r>
              <a:rPr lang="ar-SA" sz="2400" b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الرسالة :</a:t>
            </a:r>
            <a:endParaRPr lang="fr-MA" sz="2400" b="1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/>
            <a:r>
              <a:rPr lang="ar-SA" sz="2400" b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سنصنع عالما متعايش بمختلف ألوانه و نخلق الابداع والاستثناء تحت مظلة الفكر و الاخلاق الراقية  العظيمة.</a:t>
            </a:r>
            <a:endParaRPr lang="fr-MA" sz="2400" b="1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/>
            <a:r>
              <a:rPr lang="ar-SA" sz="2400" b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القيم:</a:t>
            </a:r>
            <a:endParaRPr lang="fr-MA" sz="2400" b="1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r" rtl="1"/>
            <a:r>
              <a:rPr lang="ar-SA" sz="2400" b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الاستثناء و التميز</a:t>
            </a:r>
            <a:endParaRPr lang="fr-MA" sz="2400" b="1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r" rtl="1"/>
            <a:r>
              <a:rPr lang="ar-SA" sz="2400" b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ابداع وابتكار </a:t>
            </a:r>
            <a:endParaRPr lang="fr-MA" sz="2400" b="1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r" rtl="1"/>
            <a:r>
              <a:rPr lang="ar-SA" sz="2400" b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تقبل الاختلاف والتعايش </a:t>
            </a:r>
            <a:endParaRPr lang="fr-MA" sz="2400" b="1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r" rtl="1"/>
            <a:r>
              <a:rPr lang="ar-SA" sz="2400" b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الانفتاح </a:t>
            </a:r>
            <a:endParaRPr lang="fr-MA" sz="2400" b="1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r" rtl="1"/>
            <a:r>
              <a:rPr lang="ar-SA" sz="2400" b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الحياد الايجابي.</a:t>
            </a:r>
            <a:endParaRPr lang="fr-MA" sz="2400" b="1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/>
            <a:r>
              <a:rPr lang="ar-SA" sz="2400" b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الشعار:</a:t>
            </a:r>
            <a:endParaRPr lang="fr-MA" sz="2400" b="1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/>
            <a:r>
              <a:rPr lang="ar-SA" sz="2400" b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"كن انت التغيير الذي تريد ان تراه في هذا العالم".</a:t>
            </a:r>
            <a:endParaRPr lang="fr-MA" sz="2400" b="1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/>
            <a:r>
              <a:rPr lang="ar-SA" sz="2400" b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المهاتما غاندي-</a:t>
            </a:r>
            <a:endParaRPr lang="fr-MA" sz="2400" b="1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3" name="Image 9">
            <a:extLst>
              <a:ext uri="{FF2B5EF4-FFF2-40B4-BE49-F238E27FC236}">
                <a16:creationId xmlns:a16="http://schemas.microsoft.com/office/drawing/2014/main" xmlns="" id="{A28C8C88-AD9B-B941-AEB5-574B90C36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638" y="4552641"/>
            <a:ext cx="1571264" cy="208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022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ED02BF1-2175-C34A-B86B-7F356B25E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098" y="200943"/>
            <a:ext cx="8596668" cy="1320800"/>
          </a:xfrm>
        </p:spPr>
        <p:txBody>
          <a:bodyPr/>
          <a:lstStyle/>
          <a:p>
            <a:pPr algn="ctr" rtl="1"/>
            <a:r>
              <a:rPr lang="fr-FR" b="1"/>
              <a:t>الهيكل التنظيمي  لمكتب</a:t>
            </a:r>
            <a:br>
              <a:rPr lang="fr-FR" b="1"/>
            </a:br>
            <a:r>
              <a:rPr lang="fr-FR" b="1"/>
              <a:t> جمعية  * فكر*</a:t>
            </a:r>
          </a:p>
        </p:txBody>
      </p:sp>
      <p:sp>
        <p:nvSpPr>
          <p:cNvPr id="6" name="Cadre 5">
            <a:extLst>
              <a:ext uri="{FF2B5EF4-FFF2-40B4-BE49-F238E27FC236}">
                <a16:creationId xmlns:a16="http://schemas.microsoft.com/office/drawing/2014/main" xmlns="" id="{7BF5BB0F-A8C4-5C42-84BE-E43A2E433FCC}"/>
              </a:ext>
            </a:extLst>
          </p:cNvPr>
          <p:cNvSpPr/>
          <p:nvPr/>
        </p:nvSpPr>
        <p:spPr>
          <a:xfrm>
            <a:off x="7083697" y="1916311"/>
            <a:ext cx="1682353" cy="90547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>
                <a:solidFill>
                  <a:schemeClr val="tx1"/>
                </a:solidFill>
              </a:rPr>
              <a:t>الكاتب</a:t>
            </a:r>
          </a:p>
        </p:txBody>
      </p:sp>
      <p:sp>
        <p:nvSpPr>
          <p:cNvPr id="10" name="Cadre 9">
            <a:extLst>
              <a:ext uri="{FF2B5EF4-FFF2-40B4-BE49-F238E27FC236}">
                <a16:creationId xmlns:a16="http://schemas.microsoft.com/office/drawing/2014/main" xmlns="" id="{8CDCDA39-3584-A643-9B54-F532FFFEA48D}"/>
              </a:ext>
            </a:extLst>
          </p:cNvPr>
          <p:cNvSpPr/>
          <p:nvPr/>
        </p:nvSpPr>
        <p:spPr>
          <a:xfrm>
            <a:off x="4134491" y="1871110"/>
            <a:ext cx="1682353" cy="90547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>
                <a:solidFill>
                  <a:schemeClr val="tx1"/>
                </a:solidFill>
              </a:rPr>
              <a:t>الرئيس</a:t>
            </a:r>
          </a:p>
        </p:txBody>
      </p:sp>
      <p:sp>
        <p:nvSpPr>
          <p:cNvPr id="12" name="Cadre 11">
            <a:extLst>
              <a:ext uri="{FF2B5EF4-FFF2-40B4-BE49-F238E27FC236}">
                <a16:creationId xmlns:a16="http://schemas.microsoft.com/office/drawing/2014/main" xmlns="" id="{040F8434-7D60-A543-8307-841B69191734}"/>
              </a:ext>
            </a:extLst>
          </p:cNvPr>
          <p:cNvSpPr/>
          <p:nvPr/>
        </p:nvSpPr>
        <p:spPr>
          <a:xfrm>
            <a:off x="985014" y="1916311"/>
            <a:ext cx="1682353" cy="90547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>
                <a:solidFill>
                  <a:schemeClr val="tx1"/>
                </a:solidFill>
              </a:rPr>
              <a:t>الأمين</a:t>
            </a:r>
          </a:p>
        </p:txBody>
      </p:sp>
      <p:sp>
        <p:nvSpPr>
          <p:cNvPr id="14" name="Cadre 13">
            <a:extLst>
              <a:ext uri="{FF2B5EF4-FFF2-40B4-BE49-F238E27FC236}">
                <a16:creationId xmlns:a16="http://schemas.microsoft.com/office/drawing/2014/main" xmlns="" id="{BD0D9242-3782-1548-9225-E38C916DAFBA}"/>
              </a:ext>
            </a:extLst>
          </p:cNvPr>
          <p:cNvSpPr/>
          <p:nvPr/>
        </p:nvSpPr>
        <p:spPr>
          <a:xfrm>
            <a:off x="7083697" y="3527120"/>
            <a:ext cx="1682353" cy="90547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>
                <a:solidFill>
                  <a:schemeClr val="tx1"/>
                </a:solidFill>
              </a:rPr>
              <a:t>نائبه</a:t>
            </a:r>
          </a:p>
        </p:txBody>
      </p:sp>
      <p:sp>
        <p:nvSpPr>
          <p:cNvPr id="16" name="Cadre 15">
            <a:extLst>
              <a:ext uri="{FF2B5EF4-FFF2-40B4-BE49-F238E27FC236}">
                <a16:creationId xmlns:a16="http://schemas.microsoft.com/office/drawing/2014/main" xmlns="" id="{6605F312-8DF4-1542-A1C6-DC380EEFB225}"/>
              </a:ext>
            </a:extLst>
          </p:cNvPr>
          <p:cNvSpPr/>
          <p:nvPr/>
        </p:nvSpPr>
        <p:spPr>
          <a:xfrm>
            <a:off x="4134491" y="3503441"/>
            <a:ext cx="1682353" cy="101183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>
                <a:solidFill>
                  <a:schemeClr val="tx1"/>
                </a:solidFill>
              </a:rPr>
              <a:t>نائبه</a:t>
            </a:r>
            <a:endParaRPr lang="fr-FR" sz="3200">
              <a:solidFill>
                <a:schemeClr val="tx1"/>
              </a:solidFill>
            </a:endParaRPr>
          </a:p>
        </p:txBody>
      </p:sp>
      <p:sp>
        <p:nvSpPr>
          <p:cNvPr id="18" name="Cadre 17">
            <a:extLst>
              <a:ext uri="{FF2B5EF4-FFF2-40B4-BE49-F238E27FC236}">
                <a16:creationId xmlns:a16="http://schemas.microsoft.com/office/drawing/2014/main" xmlns="" id="{96C7F55C-B4CD-4449-BFB8-501060729A70}"/>
              </a:ext>
            </a:extLst>
          </p:cNvPr>
          <p:cNvSpPr/>
          <p:nvPr/>
        </p:nvSpPr>
        <p:spPr>
          <a:xfrm>
            <a:off x="985014" y="3479644"/>
            <a:ext cx="1682353" cy="90547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>
                <a:solidFill>
                  <a:schemeClr val="tx1"/>
                </a:solidFill>
              </a:rPr>
              <a:t>نائبه</a:t>
            </a:r>
            <a:endParaRPr lang="fr-FR" sz="3200">
              <a:solidFill>
                <a:schemeClr val="tx1"/>
              </a:solidFill>
            </a:endParaRPr>
          </a:p>
        </p:txBody>
      </p:sp>
      <p:sp>
        <p:nvSpPr>
          <p:cNvPr id="20" name="Cadre 19">
            <a:extLst>
              <a:ext uri="{FF2B5EF4-FFF2-40B4-BE49-F238E27FC236}">
                <a16:creationId xmlns:a16="http://schemas.microsoft.com/office/drawing/2014/main" xmlns="" id="{0CB3D679-68F9-F443-AF07-69AC4B2CA992}"/>
              </a:ext>
            </a:extLst>
          </p:cNvPr>
          <p:cNvSpPr/>
          <p:nvPr/>
        </p:nvSpPr>
        <p:spPr>
          <a:xfrm>
            <a:off x="4134491" y="5479453"/>
            <a:ext cx="1682353" cy="90547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>
                <a:solidFill>
                  <a:schemeClr val="tx1"/>
                </a:solidFill>
              </a:rPr>
              <a:t>المستشار</a:t>
            </a:r>
          </a:p>
        </p:txBody>
      </p:sp>
      <p:sp>
        <p:nvSpPr>
          <p:cNvPr id="26" name="Flèche : bas 25">
            <a:extLst>
              <a:ext uri="{FF2B5EF4-FFF2-40B4-BE49-F238E27FC236}">
                <a16:creationId xmlns:a16="http://schemas.microsoft.com/office/drawing/2014/main" xmlns="" id="{A4B82738-34F3-4D47-8CBB-B6BD2A3EA287}"/>
              </a:ext>
            </a:extLst>
          </p:cNvPr>
          <p:cNvSpPr/>
          <p:nvPr/>
        </p:nvSpPr>
        <p:spPr>
          <a:xfrm>
            <a:off x="4768448" y="2976264"/>
            <a:ext cx="360470" cy="399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 : bas 27">
            <a:extLst>
              <a:ext uri="{FF2B5EF4-FFF2-40B4-BE49-F238E27FC236}">
                <a16:creationId xmlns:a16="http://schemas.microsoft.com/office/drawing/2014/main" xmlns="" id="{855CF693-89C5-2A48-93D8-0C5EE0D9687C}"/>
              </a:ext>
            </a:extLst>
          </p:cNvPr>
          <p:cNvSpPr/>
          <p:nvPr/>
        </p:nvSpPr>
        <p:spPr>
          <a:xfrm>
            <a:off x="7710706" y="2976264"/>
            <a:ext cx="360470" cy="399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 : bas 29">
            <a:extLst>
              <a:ext uri="{FF2B5EF4-FFF2-40B4-BE49-F238E27FC236}">
                <a16:creationId xmlns:a16="http://schemas.microsoft.com/office/drawing/2014/main" xmlns="" id="{9D935519-1F89-804A-BB8A-48C554122228}"/>
              </a:ext>
            </a:extLst>
          </p:cNvPr>
          <p:cNvSpPr/>
          <p:nvPr/>
        </p:nvSpPr>
        <p:spPr>
          <a:xfrm>
            <a:off x="1645955" y="2976264"/>
            <a:ext cx="360470" cy="399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 : droite à entaille 30">
            <a:extLst>
              <a:ext uri="{FF2B5EF4-FFF2-40B4-BE49-F238E27FC236}">
                <a16:creationId xmlns:a16="http://schemas.microsoft.com/office/drawing/2014/main" xmlns="" id="{576AB265-77C6-8348-9474-3969A164056B}"/>
              </a:ext>
            </a:extLst>
          </p:cNvPr>
          <p:cNvSpPr/>
          <p:nvPr/>
        </p:nvSpPr>
        <p:spPr>
          <a:xfrm flipH="1">
            <a:off x="6096000" y="5738797"/>
            <a:ext cx="861948" cy="475945"/>
          </a:xfrm>
          <a:prstGeom prst="notchedRightArrow">
            <a:avLst>
              <a:gd name="adj1" fmla="val 50000"/>
              <a:gd name="adj2" fmla="val 526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9">
            <a:extLst>
              <a:ext uri="{FF2B5EF4-FFF2-40B4-BE49-F238E27FC236}">
                <a16:creationId xmlns:a16="http://schemas.microsoft.com/office/drawing/2014/main" xmlns="" id="{19132E6E-CA8C-3346-9529-85CA8DE00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638" y="4552641"/>
            <a:ext cx="1571264" cy="208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44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700661-42F7-1C46-A054-0B2B06DCD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 smtClean="0"/>
              <a:t>عنوان صفحتنا على </a:t>
            </a:r>
            <a:r>
              <a:rPr lang="fr-FR" sz="4000" b="1" dirty="0" smtClean="0">
                <a:latin typeface="Aharoni" pitchFamily="2" charset="-79"/>
                <a:cs typeface="Aharoni" pitchFamily="2" charset="-79"/>
              </a:rPr>
              <a:t>FACEBOOK</a:t>
            </a:r>
            <a:endParaRPr lang="fr-FR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7E6DA60-6CF8-6040-91D5-0A97045F1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fr-FR" sz="3200" dirty="0" smtClean="0">
                <a:hlinkClick r:id="rId2"/>
              </a:rPr>
              <a:t>https://www.facebook.com/%D8%AC%D9%85%D8%B9%D9%8A%D8%A9-%D9%90%D9%81%D9%83%D9%92%D9%80%D9%80%D8%B1%D9%92-646358578750283</a:t>
            </a:r>
            <a:r>
              <a:rPr lang="fr-FR" sz="3200" dirty="0" smtClean="0">
                <a:hlinkClick r:id="rId2"/>
              </a:rPr>
              <a:t>/</a:t>
            </a:r>
            <a:r>
              <a:rPr lang="fr-FR" sz="3200" dirty="0" smtClean="0"/>
              <a:t> </a:t>
            </a:r>
            <a:endParaRPr lang="fr-FR" sz="3200" b="1" dirty="0">
              <a:solidFill>
                <a:schemeClr val="accent1"/>
              </a:solidFill>
            </a:endParaRPr>
          </a:p>
        </p:txBody>
      </p:sp>
      <p:pic>
        <p:nvPicPr>
          <p:cNvPr id="4" name="Image 9">
            <a:extLst>
              <a:ext uri="{FF2B5EF4-FFF2-40B4-BE49-F238E27FC236}">
                <a16:creationId xmlns:a16="http://schemas.microsoft.com/office/drawing/2014/main" xmlns="" id="{19132E6E-CA8C-3346-9529-85CA8DE005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638" y="4552641"/>
            <a:ext cx="1571264" cy="208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12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>
            <a:extLst>
              <a:ext uri="{FF2B5EF4-FFF2-40B4-BE49-F238E27FC236}">
                <a16:creationId xmlns:a16="http://schemas.microsoft.com/office/drawing/2014/main" xmlns="" id="{19132E6E-CA8C-3346-9529-85CA8DE005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6976" y="285728"/>
            <a:ext cx="4357718" cy="57700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169</Words>
  <Application>Microsoft Office PowerPoint</Application>
  <PresentationFormat>Personnalisé</PresentationFormat>
  <Paragraphs>29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Facette</vt:lpstr>
      <vt:lpstr>البرنامج السنوي لجمعية   *فكر *</vt:lpstr>
      <vt:lpstr>Diapositive 2</vt:lpstr>
      <vt:lpstr>الأنشطة الشهرية</vt:lpstr>
      <vt:lpstr>نذبة عن جمعية "فكر"</vt:lpstr>
      <vt:lpstr>Diapositive 5</vt:lpstr>
      <vt:lpstr>الهيكل التنظيمي  لمكتب  جمعية  * فكر*</vt:lpstr>
      <vt:lpstr>عنوان صفحتنا على FACEBOOK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البرنامج السنوي لجمعية   *فكر *</dc:title>
  <dc:creator>maroin.maroin.88@gmail.com</dc:creator>
  <cp:lastModifiedBy>madani info</cp:lastModifiedBy>
  <cp:revision>12</cp:revision>
  <dcterms:created xsi:type="dcterms:W3CDTF">2018-11-09T15:22:11Z</dcterms:created>
  <dcterms:modified xsi:type="dcterms:W3CDTF">2019-05-29T12:38:35Z</dcterms:modified>
</cp:coreProperties>
</file>